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74" r:id="rId3"/>
    <p:sldId id="259" r:id="rId4"/>
    <p:sldId id="256" r:id="rId5"/>
    <p:sldId id="257" r:id="rId6"/>
    <p:sldId id="258" r:id="rId7"/>
    <p:sldId id="260" r:id="rId8"/>
    <p:sldId id="268" r:id="rId9"/>
    <p:sldId id="261" r:id="rId10"/>
    <p:sldId id="262" r:id="rId11"/>
    <p:sldId id="263" r:id="rId12"/>
    <p:sldId id="264" r:id="rId13"/>
    <p:sldId id="266" r:id="rId14"/>
    <p:sldId id="265" r:id="rId15"/>
    <p:sldId id="267" r:id="rId16"/>
    <p:sldId id="269" r:id="rId17"/>
    <p:sldId id="270" r:id="rId18"/>
    <p:sldId id="271" r:id="rId19"/>
    <p:sldId id="272" r:id="rId20"/>
    <p:sldId id="273" r:id="rId21"/>
  </p:sldIdLst>
  <p:sldSz cx="9144000" cy="6858000" type="screen4x3"/>
  <p:notesSz cx="6858000" cy="9144000"/>
  <p:defaultTextStyle>
    <a:defPPr>
      <a:defRPr lang="es-ES"/>
    </a:defPPr>
    <a:lvl1pPr algn="l" rtl="0" fontAlgn="base">
      <a:spcBef>
        <a:spcPct val="0"/>
      </a:spcBef>
      <a:spcAft>
        <a:spcPct val="0"/>
      </a:spcAft>
      <a:defRPr sz="2400" b="1"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sz="2400" b="1"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sz="2400" b="1"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sz="2400" b="1"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sz="2400" b="1" kern="1200">
        <a:solidFill>
          <a:schemeClr val="tx1"/>
        </a:solidFill>
        <a:latin typeface="Arial" panose="020B0604020202020204" pitchFamily="34" charset="0"/>
        <a:ea typeface="+mn-ea"/>
        <a:cs typeface="+mn-cs"/>
      </a:defRPr>
    </a:lvl5pPr>
    <a:lvl6pPr marL="2286000" algn="l" defTabSz="914400" rtl="0" eaLnBrk="1" latinLnBrk="0" hangingPunct="1">
      <a:defRPr sz="2400" b="1" kern="1200">
        <a:solidFill>
          <a:schemeClr val="tx1"/>
        </a:solidFill>
        <a:latin typeface="Arial" panose="020B0604020202020204" pitchFamily="34" charset="0"/>
        <a:ea typeface="+mn-ea"/>
        <a:cs typeface="+mn-cs"/>
      </a:defRPr>
    </a:lvl6pPr>
    <a:lvl7pPr marL="2743200" algn="l" defTabSz="914400" rtl="0" eaLnBrk="1" latinLnBrk="0" hangingPunct="1">
      <a:defRPr sz="2400" b="1" kern="1200">
        <a:solidFill>
          <a:schemeClr val="tx1"/>
        </a:solidFill>
        <a:latin typeface="Arial" panose="020B0604020202020204" pitchFamily="34" charset="0"/>
        <a:ea typeface="+mn-ea"/>
        <a:cs typeface="+mn-cs"/>
      </a:defRPr>
    </a:lvl7pPr>
    <a:lvl8pPr marL="3200400" algn="l" defTabSz="914400" rtl="0" eaLnBrk="1" latinLnBrk="0" hangingPunct="1">
      <a:defRPr sz="2400" b="1" kern="1200">
        <a:solidFill>
          <a:schemeClr val="tx1"/>
        </a:solidFill>
        <a:latin typeface="Arial" panose="020B0604020202020204" pitchFamily="34" charset="0"/>
        <a:ea typeface="+mn-ea"/>
        <a:cs typeface="+mn-cs"/>
      </a:defRPr>
    </a:lvl8pPr>
    <a:lvl9pPr marL="3657600" algn="l" defTabSz="914400" rtl="0" eaLnBrk="1" latinLnBrk="0" hangingPunct="1">
      <a:defRPr sz="2400" b="1"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EEAD"/>
    <a:srgbClr val="CCFFCC"/>
    <a:srgbClr val="000066"/>
    <a:srgbClr val="660033"/>
    <a:srgbClr val="087690"/>
    <a:srgbClr val="008000"/>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p:spPr>
        <p:txBody>
          <a:bodyPr anchor="b"/>
          <a:lstStyle>
            <a:lvl1pPr algn="ctr">
              <a:defRPr sz="6000"/>
            </a:lvl1pPr>
          </a:lstStyle>
          <a:p>
            <a:r>
              <a:rPr lang="es-ES" smtClean="0"/>
              <a:t>Haga clic para modificar el estilo de título del patrón</a:t>
            </a:r>
            <a:endParaRPr lang="en-GB"/>
          </a:p>
        </p:txBody>
      </p:sp>
      <p:sp>
        <p:nvSpPr>
          <p:cNvPr id="3" name="Subtítu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GB"/>
          </a:p>
        </p:txBody>
      </p:sp>
      <p:sp>
        <p:nvSpPr>
          <p:cNvPr id="4" name="Marcador de fecha 3"/>
          <p:cNvSpPr>
            <a:spLocks noGrp="1"/>
          </p:cNvSpPr>
          <p:nvPr>
            <p:ph type="dt" sz="half" idx="10"/>
          </p:nvPr>
        </p:nvSpPr>
        <p:spPr/>
        <p:txBody>
          <a:bodyPr/>
          <a:lstStyle>
            <a:lvl1pPr>
              <a:defRPr/>
            </a:lvl1pPr>
          </a:lstStyle>
          <a:p>
            <a:endParaRPr lang="es-ES" altLang="en-US"/>
          </a:p>
        </p:txBody>
      </p:sp>
      <p:sp>
        <p:nvSpPr>
          <p:cNvPr id="5" name="Marcador de pie de página 4"/>
          <p:cNvSpPr>
            <a:spLocks noGrp="1"/>
          </p:cNvSpPr>
          <p:nvPr>
            <p:ph type="ftr" sz="quarter" idx="11"/>
          </p:nvPr>
        </p:nvSpPr>
        <p:spPr/>
        <p:txBody>
          <a:bodyPr/>
          <a:lstStyle>
            <a:lvl1pPr>
              <a:defRPr/>
            </a:lvl1pPr>
          </a:lstStyle>
          <a:p>
            <a:endParaRPr lang="es-ES" altLang="en-US"/>
          </a:p>
        </p:txBody>
      </p:sp>
      <p:sp>
        <p:nvSpPr>
          <p:cNvPr id="6" name="Marcador de número de diapositiva 5"/>
          <p:cNvSpPr>
            <a:spLocks noGrp="1"/>
          </p:cNvSpPr>
          <p:nvPr>
            <p:ph type="sldNum" sz="quarter" idx="12"/>
          </p:nvPr>
        </p:nvSpPr>
        <p:spPr/>
        <p:txBody>
          <a:bodyPr/>
          <a:lstStyle>
            <a:lvl1pPr>
              <a:defRPr/>
            </a:lvl1pPr>
          </a:lstStyle>
          <a:p>
            <a:fld id="{69DED052-A297-472A-BE98-DCD48E5FB3DE}" type="slidenum">
              <a:rPr lang="es-ES" altLang="en-US"/>
              <a:pPr/>
              <a:t>‹Nº›</a:t>
            </a:fld>
            <a:endParaRPr lang="es-ES" altLang="en-US"/>
          </a:p>
        </p:txBody>
      </p:sp>
    </p:spTree>
    <p:extLst>
      <p:ext uri="{BB962C8B-B14F-4D97-AF65-F5344CB8AC3E}">
        <p14:creationId xmlns:p14="http://schemas.microsoft.com/office/powerpoint/2010/main" val="1462634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GB"/>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GB"/>
          </a:p>
        </p:txBody>
      </p:sp>
      <p:sp>
        <p:nvSpPr>
          <p:cNvPr id="4" name="Marcador de fecha 3"/>
          <p:cNvSpPr>
            <a:spLocks noGrp="1"/>
          </p:cNvSpPr>
          <p:nvPr>
            <p:ph type="dt" sz="half" idx="10"/>
          </p:nvPr>
        </p:nvSpPr>
        <p:spPr/>
        <p:txBody>
          <a:bodyPr/>
          <a:lstStyle>
            <a:lvl1pPr>
              <a:defRPr/>
            </a:lvl1pPr>
          </a:lstStyle>
          <a:p>
            <a:endParaRPr lang="es-ES" altLang="en-US"/>
          </a:p>
        </p:txBody>
      </p:sp>
      <p:sp>
        <p:nvSpPr>
          <p:cNvPr id="5" name="Marcador de pie de página 4"/>
          <p:cNvSpPr>
            <a:spLocks noGrp="1"/>
          </p:cNvSpPr>
          <p:nvPr>
            <p:ph type="ftr" sz="quarter" idx="11"/>
          </p:nvPr>
        </p:nvSpPr>
        <p:spPr/>
        <p:txBody>
          <a:bodyPr/>
          <a:lstStyle>
            <a:lvl1pPr>
              <a:defRPr/>
            </a:lvl1pPr>
          </a:lstStyle>
          <a:p>
            <a:endParaRPr lang="es-ES" altLang="en-US"/>
          </a:p>
        </p:txBody>
      </p:sp>
      <p:sp>
        <p:nvSpPr>
          <p:cNvPr id="6" name="Marcador de número de diapositiva 5"/>
          <p:cNvSpPr>
            <a:spLocks noGrp="1"/>
          </p:cNvSpPr>
          <p:nvPr>
            <p:ph type="sldNum" sz="quarter" idx="12"/>
          </p:nvPr>
        </p:nvSpPr>
        <p:spPr/>
        <p:txBody>
          <a:bodyPr/>
          <a:lstStyle>
            <a:lvl1pPr>
              <a:defRPr/>
            </a:lvl1pPr>
          </a:lstStyle>
          <a:p>
            <a:fld id="{1556A043-CA7A-488B-8240-C0A813B63BF5}" type="slidenum">
              <a:rPr lang="es-ES" altLang="en-US"/>
              <a:pPr/>
              <a:t>‹Nº›</a:t>
            </a:fld>
            <a:endParaRPr lang="es-ES" altLang="en-US"/>
          </a:p>
        </p:txBody>
      </p:sp>
    </p:spTree>
    <p:extLst>
      <p:ext uri="{BB962C8B-B14F-4D97-AF65-F5344CB8AC3E}">
        <p14:creationId xmlns:p14="http://schemas.microsoft.com/office/powerpoint/2010/main" val="3626843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GB"/>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GB"/>
          </a:p>
        </p:txBody>
      </p:sp>
      <p:sp>
        <p:nvSpPr>
          <p:cNvPr id="4" name="Marcador de fecha 3"/>
          <p:cNvSpPr>
            <a:spLocks noGrp="1"/>
          </p:cNvSpPr>
          <p:nvPr>
            <p:ph type="dt" sz="half" idx="10"/>
          </p:nvPr>
        </p:nvSpPr>
        <p:spPr/>
        <p:txBody>
          <a:bodyPr/>
          <a:lstStyle>
            <a:lvl1pPr>
              <a:defRPr/>
            </a:lvl1pPr>
          </a:lstStyle>
          <a:p>
            <a:endParaRPr lang="es-ES" altLang="en-US"/>
          </a:p>
        </p:txBody>
      </p:sp>
      <p:sp>
        <p:nvSpPr>
          <p:cNvPr id="5" name="Marcador de pie de página 4"/>
          <p:cNvSpPr>
            <a:spLocks noGrp="1"/>
          </p:cNvSpPr>
          <p:nvPr>
            <p:ph type="ftr" sz="quarter" idx="11"/>
          </p:nvPr>
        </p:nvSpPr>
        <p:spPr/>
        <p:txBody>
          <a:bodyPr/>
          <a:lstStyle>
            <a:lvl1pPr>
              <a:defRPr/>
            </a:lvl1pPr>
          </a:lstStyle>
          <a:p>
            <a:endParaRPr lang="es-ES" altLang="en-US"/>
          </a:p>
        </p:txBody>
      </p:sp>
      <p:sp>
        <p:nvSpPr>
          <p:cNvPr id="6" name="Marcador de número de diapositiva 5"/>
          <p:cNvSpPr>
            <a:spLocks noGrp="1"/>
          </p:cNvSpPr>
          <p:nvPr>
            <p:ph type="sldNum" sz="quarter" idx="12"/>
          </p:nvPr>
        </p:nvSpPr>
        <p:spPr/>
        <p:txBody>
          <a:bodyPr/>
          <a:lstStyle>
            <a:lvl1pPr>
              <a:defRPr/>
            </a:lvl1pPr>
          </a:lstStyle>
          <a:p>
            <a:fld id="{79DB48C2-5C57-4683-A328-5289A08310A7}" type="slidenum">
              <a:rPr lang="es-ES" altLang="en-US"/>
              <a:pPr/>
              <a:t>‹Nº›</a:t>
            </a:fld>
            <a:endParaRPr lang="es-ES" altLang="en-US"/>
          </a:p>
        </p:txBody>
      </p:sp>
    </p:spTree>
    <p:extLst>
      <p:ext uri="{BB962C8B-B14F-4D97-AF65-F5344CB8AC3E}">
        <p14:creationId xmlns:p14="http://schemas.microsoft.com/office/powerpoint/2010/main" val="7581561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AEF76DDF-00C6-487F-87E9-D885C5A26901}" type="datetimeFigureOut">
              <a:rPr lang="es-CO" smtClean="0">
                <a:solidFill>
                  <a:prstClr val="black">
                    <a:tint val="75000"/>
                  </a:prstClr>
                </a:solidFill>
              </a:rPr>
              <a:pPr/>
              <a:t>11/08/2015</a:t>
            </a:fld>
            <a:endParaRPr lang="es-CO">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O">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70FC2D64-7897-46C5-9DDE-77B37AF68600}" type="slidenum">
              <a:rPr lang="es-CO" smtClean="0">
                <a:solidFill>
                  <a:prstClr val="black">
                    <a:tint val="75000"/>
                  </a:prstClr>
                </a:solidFill>
              </a:rPr>
              <a:pPr/>
              <a:t>‹Nº›</a:t>
            </a:fld>
            <a:endParaRPr lang="es-CO">
              <a:solidFill>
                <a:prstClr val="black">
                  <a:tint val="75000"/>
                </a:prstClr>
              </a:solidFill>
            </a:endParaRPr>
          </a:p>
        </p:txBody>
      </p:sp>
    </p:spTree>
    <p:extLst>
      <p:ext uri="{BB962C8B-B14F-4D97-AF65-F5344CB8AC3E}">
        <p14:creationId xmlns:p14="http://schemas.microsoft.com/office/powerpoint/2010/main" val="18789469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AEF76DDF-00C6-487F-87E9-D885C5A26901}" type="datetimeFigureOut">
              <a:rPr lang="es-CO" smtClean="0">
                <a:solidFill>
                  <a:prstClr val="black">
                    <a:tint val="75000"/>
                  </a:prstClr>
                </a:solidFill>
              </a:rPr>
              <a:pPr/>
              <a:t>11/08/2015</a:t>
            </a:fld>
            <a:endParaRPr lang="es-CO">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O">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70FC2D64-7897-46C5-9DDE-77B37AF68600}" type="slidenum">
              <a:rPr lang="es-CO" smtClean="0">
                <a:solidFill>
                  <a:prstClr val="black">
                    <a:tint val="75000"/>
                  </a:prstClr>
                </a:solidFill>
              </a:rPr>
              <a:pPr/>
              <a:t>‹Nº›</a:t>
            </a:fld>
            <a:endParaRPr lang="es-CO">
              <a:solidFill>
                <a:prstClr val="black">
                  <a:tint val="75000"/>
                </a:prstClr>
              </a:solidFill>
            </a:endParaRPr>
          </a:p>
        </p:txBody>
      </p:sp>
    </p:spTree>
    <p:extLst>
      <p:ext uri="{BB962C8B-B14F-4D97-AF65-F5344CB8AC3E}">
        <p14:creationId xmlns:p14="http://schemas.microsoft.com/office/powerpoint/2010/main" val="39016959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AEF76DDF-00C6-487F-87E9-D885C5A26901}" type="datetimeFigureOut">
              <a:rPr lang="es-CO" smtClean="0">
                <a:solidFill>
                  <a:prstClr val="black">
                    <a:tint val="75000"/>
                  </a:prstClr>
                </a:solidFill>
              </a:rPr>
              <a:pPr/>
              <a:t>11/08/2015</a:t>
            </a:fld>
            <a:endParaRPr lang="es-CO">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O">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70FC2D64-7897-46C5-9DDE-77B37AF68600}" type="slidenum">
              <a:rPr lang="es-CO" smtClean="0">
                <a:solidFill>
                  <a:prstClr val="black">
                    <a:tint val="75000"/>
                  </a:prstClr>
                </a:solidFill>
              </a:rPr>
              <a:pPr/>
              <a:t>‹Nº›</a:t>
            </a:fld>
            <a:endParaRPr lang="es-CO">
              <a:solidFill>
                <a:prstClr val="black">
                  <a:tint val="75000"/>
                </a:prstClr>
              </a:solidFill>
            </a:endParaRPr>
          </a:p>
        </p:txBody>
      </p:sp>
    </p:spTree>
    <p:extLst>
      <p:ext uri="{BB962C8B-B14F-4D97-AF65-F5344CB8AC3E}">
        <p14:creationId xmlns:p14="http://schemas.microsoft.com/office/powerpoint/2010/main" val="21854291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AEF76DDF-00C6-487F-87E9-D885C5A26901}" type="datetimeFigureOut">
              <a:rPr lang="es-CO" smtClean="0">
                <a:solidFill>
                  <a:prstClr val="black">
                    <a:tint val="75000"/>
                  </a:prstClr>
                </a:solidFill>
              </a:rPr>
              <a:pPr/>
              <a:t>11/08/2015</a:t>
            </a:fld>
            <a:endParaRPr lang="es-CO">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CO">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70FC2D64-7897-46C5-9DDE-77B37AF68600}" type="slidenum">
              <a:rPr lang="es-CO" smtClean="0">
                <a:solidFill>
                  <a:prstClr val="black">
                    <a:tint val="75000"/>
                  </a:prstClr>
                </a:solidFill>
              </a:rPr>
              <a:pPr/>
              <a:t>‹Nº›</a:t>
            </a:fld>
            <a:endParaRPr lang="es-CO">
              <a:solidFill>
                <a:prstClr val="black">
                  <a:tint val="75000"/>
                </a:prstClr>
              </a:solidFill>
            </a:endParaRPr>
          </a:p>
        </p:txBody>
      </p:sp>
    </p:spTree>
    <p:extLst>
      <p:ext uri="{BB962C8B-B14F-4D97-AF65-F5344CB8AC3E}">
        <p14:creationId xmlns:p14="http://schemas.microsoft.com/office/powerpoint/2010/main" val="24436254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AEF76DDF-00C6-487F-87E9-D885C5A26901}" type="datetimeFigureOut">
              <a:rPr lang="es-CO" smtClean="0">
                <a:solidFill>
                  <a:prstClr val="black">
                    <a:tint val="75000"/>
                  </a:prstClr>
                </a:solidFill>
              </a:rPr>
              <a:pPr/>
              <a:t>11/08/2015</a:t>
            </a:fld>
            <a:endParaRPr lang="es-CO">
              <a:solidFill>
                <a:prstClr val="black">
                  <a:tint val="75000"/>
                </a:prstClr>
              </a:solidFill>
            </a:endParaRPr>
          </a:p>
        </p:txBody>
      </p:sp>
      <p:sp>
        <p:nvSpPr>
          <p:cNvPr id="8" name="7 Marcador de pie de página"/>
          <p:cNvSpPr>
            <a:spLocks noGrp="1"/>
          </p:cNvSpPr>
          <p:nvPr>
            <p:ph type="ftr" sz="quarter" idx="11"/>
          </p:nvPr>
        </p:nvSpPr>
        <p:spPr/>
        <p:txBody>
          <a:bodyPr/>
          <a:lstStyle/>
          <a:p>
            <a:endParaRPr lang="es-CO">
              <a:solidFill>
                <a:prstClr val="black">
                  <a:tint val="75000"/>
                </a:prstClr>
              </a:solidFill>
            </a:endParaRPr>
          </a:p>
        </p:txBody>
      </p:sp>
      <p:sp>
        <p:nvSpPr>
          <p:cNvPr id="9" name="8 Marcador de número de diapositiva"/>
          <p:cNvSpPr>
            <a:spLocks noGrp="1"/>
          </p:cNvSpPr>
          <p:nvPr>
            <p:ph type="sldNum" sz="quarter" idx="12"/>
          </p:nvPr>
        </p:nvSpPr>
        <p:spPr/>
        <p:txBody>
          <a:bodyPr/>
          <a:lstStyle/>
          <a:p>
            <a:fld id="{70FC2D64-7897-46C5-9DDE-77B37AF68600}" type="slidenum">
              <a:rPr lang="es-CO" smtClean="0">
                <a:solidFill>
                  <a:prstClr val="black">
                    <a:tint val="75000"/>
                  </a:prstClr>
                </a:solidFill>
              </a:rPr>
              <a:pPr/>
              <a:t>‹Nº›</a:t>
            </a:fld>
            <a:endParaRPr lang="es-CO">
              <a:solidFill>
                <a:prstClr val="black">
                  <a:tint val="75000"/>
                </a:prstClr>
              </a:solidFill>
            </a:endParaRPr>
          </a:p>
        </p:txBody>
      </p:sp>
    </p:spTree>
    <p:extLst>
      <p:ext uri="{BB962C8B-B14F-4D97-AF65-F5344CB8AC3E}">
        <p14:creationId xmlns:p14="http://schemas.microsoft.com/office/powerpoint/2010/main" val="23327892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AEF76DDF-00C6-487F-87E9-D885C5A26901}" type="datetimeFigureOut">
              <a:rPr lang="es-CO" smtClean="0">
                <a:solidFill>
                  <a:prstClr val="black">
                    <a:tint val="75000"/>
                  </a:prstClr>
                </a:solidFill>
              </a:rPr>
              <a:pPr/>
              <a:t>11/08/2015</a:t>
            </a:fld>
            <a:endParaRPr lang="es-CO">
              <a:solidFill>
                <a:prstClr val="black">
                  <a:tint val="75000"/>
                </a:prstClr>
              </a:solidFill>
            </a:endParaRPr>
          </a:p>
        </p:txBody>
      </p:sp>
      <p:sp>
        <p:nvSpPr>
          <p:cNvPr id="4" name="3 Marcador de pie de página"/>
          <p:cNvSpPr>
            <a:spLocks noGrp="1"/>
          </p:cNvSpPr>
          <p:nvPr>
            <p:ph type="ftr" sz="quarter" idx="11"/>
          </p:nvPr>
        </p:nvSpPr>
        <p:spPr/>
        <p:txBody>
          <a:bodyPr/>
          <a:lstStyle/>
          <a:p>
            <a:endParaRPr lang="es-CO">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70FC2D64-7897-46C5-9DDE-77B37AF68600}" type="slidenum">
              <a:rPr lang="es-CO" smtClean="0">
                <a:solidFill>
                  <a:prstClr val="black">
                    <a:tint val="75000"/>
                  </a:prstClr>
                </a:solidFill>
              </a:rPr>
              <a:pPr/>
              <a:t>‹Nº›</a:t>
            </a:fld>
            <a:endParaRPr lang="es-CO">
              <a:solidFill>
                <a:prstClr val="black">
                  <a:tint val="75000"/>
                </a:prstClr>
              </a:solidFill>
            </a:endParaRPr>
          </a:p>
        </p:txBody>
      </p:sp>
    </p:spTree>
    <p:extLst>
      <p:ext uri="{BB962C8B-B14F-4D97-AF65-F5344CB8AC3E}">
        <p14:creationId xmlns:p14="http://schemas.microsoft.com/office/powerpoint/2010/main" val="17905203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EF76DDF-00C6-487F-87E9-D885C5A26901}" type="datetimeFigureOut">
              <a:rPr lang="es-CO" smtClean="0">
                <a:solidFill>
                  <a:prstClr val="black">
                    <a:tint val="75000"/>
                  </a:prstClr>
                </a:solidFill>
              </a:rPr>
              <a:pPr/>
              <a:t>11/08/2015</a:t>
            </a:fld>
            <a:endParaRPr lang="es-CO">
              <a:solidFill>
                <a:prstClr val="black">
                  <a:tint val="75000"/>
                </a:prstClr>
              </a:solidFill>
            </a:endParaRPr>
          </a:p>
        </p:txBody>
      </p:sp>
      <p:sp>
        <p:nvSpPr>
          <p:cNvPr id="3" name="2 Marcador de pie de página"/>
          <p:cNvSpPr>
            <a:spLocks noGrp="1"/>
          </p:cNvSpPr>
          <p:nvPr>
            <p:ph type="ftr" sz="quarter" idx="11"/>
          </p:nvPr>
        </p:nvSpPr>
        <p:spPr/>
        <p:txBody>
          <a:bodyPr/>
          <a:lstStyle/>
          <a:p>
            <a:endParaRPr lang="es-CO">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70FC2D64-7897-46C5-9DDE-77B37AF68600}" type="slidenum">
              <a:rPr lang="es-CO" smtClean="0">
                <a:solidFill>
                  <a:prstClr val="black">
                    <a:tint val="75000"/>
                  </a:prstClr>
                </a:solidFill>
              </a:rPr>
              <a:pPr/>
              <a:t>‹Nº›</a:t>
            </a:fld>
            <a:endParaRPr lang="es-CO">
              <a:solidFill>
                <a:prstClr val="black">
                  <a:tint val="75000"/>
                </a:prstClr>
              </a:solidFill>
            </a:endParaRPr>
          </a:p>
        </p:txBody>
      </p:sp>
    </p:spTree>
    <p:extLst>
      <p:ext uri="{BB962C8B-B14F-4D97-AF65-F5344CB8AC3E}">
        <p14:creationId xmlns:p14="http://schemas.microsoft.com/office/powerpoint/2010/main" val="31801718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EF76DDF-00C6-487F-87E9-D885C5A26901}" type="datetimeFigureOut">
              <a:rPr lang="es-CO" smtClean="0">
                <a:solidFill>
                  <a:prstClr val="black">
                    <a:tint val="75000"/>
                  </a:prstClr>
                </a:solidFill>
              </a:rPr>
              <a:pPr/>
              <a:t>11/08/2015</a:t>
            </a:fld>
            <a:endParaRPr lang="es-CO">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CO">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70FC2D64-7897-46C5-9DDE-77B37AF68600}" type="slidenum">
              <a:rPr lang="es-CO" smtClean="0">
                <a:solidFill>
                  <a:prstClr val="black">
                    <a:tint val="75000"/>
                  </a:prstClr>
                </a:solidFill>
              </a:rPr>
              <a:pPr/>
              <a:t>‹Nº›</a:t>
            </a:fld>
            <a:endParaRPr lang="es-CO">
              <a:solidFill>
                <a:prstClr val="black">
                  <a:tint val="75000"/>
                </a:prstClr>
              </a:solidFill>
            </a:endParaRPr>
          </a:p>
        </p:txBody>
      </p:sp>
    </p:spTree>
    <p:extLst>
      <p:ext uri="{BB962C8B-B14F-4D97-AF65-F5344CB8AC3E}">
        <p14:creationId xmlns:p14="http://schemas.microsoft.com/office/powerpoint/2010/main" val="2541713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GB"/>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GB"/>
          </a:p>
        </p:txBody>
      </p:sp>
      <p:sp>
        <p:nvSpPr>
          <p:cNvPr id="4" name="Marcador de fecha 3"/>
          <p:cNvSpPr>
            <a:spLocks noGrp="1"/>
          </p:cNvSpPr>
          <p:nvPr>
            <p:ph type="dt" sz="half" idx="10"/>
          </p:nvPr>
        </p:nvSpPr>
        <p:spPr/>
        <p:txBody>
          <a:bodyPr/>
          <a:lstStyle>
            <a:lvl1pPr>
              <a:defRPr/>
            </a:lvl1pPr>
          </a:lstStyle>
          <a:p>
            <a:endParaRPr lang="es-ES" altLang="en-US"/>
          </a:p>
        </p:txBody>
      </p:sp>
      <p:sp>
        <p:nvSpPr>
          <p:cNvPr id="5" name="Marcador de pie de página 4"/>
          <p:cNvSpPr>
            <a:spLocks noGrp="1"/>
          </p:cNvSpPr>
          <p:nvPr>
            <p:ph type="ftr" sz="quarter" idx="11"/>
          </p:nvPr>
        </p:nvSpPr>
        <p:spPr/>
        <p:txBody>
          <a:bodyPr/>
          <a:lstStyle>
            <a:lvl1pPr>
              <a:defRPr/>
            </a:lvl1pPr>
          </a:lstStyle>
          <a:p>
            <a:endParaRPr lang="es-ES" altLang="en-US"/>
          </a:p>
        </p:txBody>
      </p:sp>
      <p:sp>
        <p:nvSpPr>
          <p:cNvPr id="6" name="Marcador de número de diapositiva 5"/>
          <p:cNvSpPr>
            <a:spLocks noGrp="1"/>
          </p:cNvSpPr>
          <p:nvPr>
            <p:ph type="sldNum" sz="quarter" idx="12"/>
          </p:nvPr>
        </p:nvSpPr>
        <p:spPr/>
        <p:txBody>
          <a:bodyPr/>
          <a:lstStyle>
            <a:lvl1pPr>
              <a:defRPr/>
            </a:lvl1pPr>
          </a:lstStyle>
          <a:p>
            <a:fld id="{A6384BB8-5C6A-47DA-9377-16805E8431A9}" type="slidenum">
              <a:rPr lang="es-ES" altLang="en-US"/>
              <a:pPr/>
              <a:t>‹Nº›</a:t>
            </a:fld>
            <a:endParaRPr lang="es-ES" altLang="en-US"/>
          </a:p>
        </p:txBody>
      </p:sp>
    </p:spTree>
    <p:extLst>
      <p:ext uri="{BB962C8B-B14F-4D97-AF65-F5344CB8AC3E}">
        <p14:creationId xmlns:p14="http://schemas.microsoft.com/office/powerpoint/2010/main" val="253639732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EF76DDF-00C6-487F-87E9-D885C5A26901}" type="datetimeFigureOut">
              <a:rPr lang="es-CO" smtClean="0">
                <a:solidFill>
                  <a:prstClr val="black">
                    <a:tint val="75000"/>
                  </a:prstClr>
                </a:solidFill>
              </a:rPr>
              <a:pPr/>
              <a:t>11/08/2015</a:t>
            </a:fld>
            <a:endParaRPr lang="es-CO">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CO">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70FC2D64-7897-46C5-9DDE-77B37AF68600}" type="slidenum">
              <a:rPr lang="es-CO" smtClean="0">
                <a:solidFill>
                  <a:prstClr val="black">
                    <a:tint val="75000"/>
                  </a:prstClr>
                </a:solidFill>
              </a:rPr>
              <a:pPr/>
              <a:t>‹Nº›</a:t>
            </a:fld>
            <a:endParaRPr lang="es-CO">
              <a:solidFill>
                <a:prstClr val="black">
                  <a:tint val="75000"/>
                </a:prstClr>
              </a:solidFill>
            </a:endParaRPr>
          </a:p>
        </p:txBody>
      </p:sp>
    </p:spTree>
    <p:extLst>
      <p:ext uri="{BB962C8B-B14F-4D97-AF65-F5344CB8AC3E}">
        <p14:creationId xmlns:p14="http://schemas.microsoft.com/office/powerpoint/2010/main" val="42905951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AEF76DDF-00C6-487F-87E9-D885C5A26901}" type="datetimeFigureOut">
              <a:rPr lang="es-CO" smtClean="0">
                <a:solidFill>
                  <a:prstClr val="black">
                    <a:tint val="75000"/>
                  </a:prstClr>
                </a:solidFill>
              </a:rPr>
              <a:pPr/>
              <a:t>11/08/2015</a:t>
            </a:fld>
            <a:endParaRPr lang="es-CO">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O">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70FC2D64-7897-46C5-9DDE-77B37AF68600}" type="slidenum">
              <a:rPr lang="es-CO" smtClean="0">
                <a:solidFill>
                  <a:prstClr val="black">
                    <a:tint val="75000"/>
                  </a:prstClr>
                </a:solidFill>
              </a:rPr>
              <a:pPr/>
              <a:t>‹Nº›</a:t>
            </a:fld>
            <a:endParaRPr lang="es-CO">
              <a:solidFill>
                <a:prstClr val="black">
                  <a:tint val="75000"/>
                </a:prstClr>
              </a:solidFill>
            </a:endParaRPr>
          </a:p>
        </p:txBody>
      </p:sp>
    </p:spTree>
    <p:extLst>
      <p:ext uri="{BB962C8B-B14F-4D97-AF65-F5344CB8AC3E}">
        <p14:creationId xmlns:p14="http://schemas.microsoft.com/office/powerpoint/2010/main" val="20961462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AEF76DDF-00C6-487F-87E9-D885C5A26901}" type="datetimeFigureOut">
              <a:rPr lang="es-CO" smtClean="0">
                <a:solidFill>
                  <a:prstClr val="black">
                    <a:tint val="75000"/>
                  </a:prstClr>
                </a:solidFill>
              </a:rPr>
              <a:pPr/>
              <a:t>11/08/2015</a:t>
            </a:fld>
            <a:endParaRPr lang="es-CO">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O">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70FC2D64-7897-46C5-9DDE-77B37AF68600}" type="slidenum">
              <a:rPr lang="es-CO" smtClean="0">
                <a:solidFill>
                  <a:prstClr val="black">
                    <a:tint val="75000"/>
                  </a:prstClr>
                </a:solidFill>
              </a:rPr>
              <a:pPr/>
              <a:t>‹Nº›</a:t>
            </a:fld>
            <a:endParaRPr lang="es-CO">
              <a:solidFill>
                <a:prstClr val="black">
                  <a:tint val="75000"/>
                </a:prstClr>
              </a:solidFill>
            </a:endParaRPr>
          </a:p>
        </p:txBody>
      </p:sp>
    </p:spTree>
    <p:extLst>
      <p:ext uri="{BB962C8B-B14F-4D97-AF65-F5344CB8AC3E}">
        <p14:creationId xmlns:p14="http://schemas.microsoft.com/office/powerpoint/2010/main" val="254252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8"/>
            <a:ext cx="7886700" cy="2852737"/>
          </a:xfrm>
        </p:spPr>
        <p:txBody>
          <a:bodyPr anchor="b"/>
          <a:lstStyle>
            <a:lvl1pPr>
              <a:defRPr sz="6000"/>
            </a:lvl1pPr>
          </a:lstStyle>
          <a:p>
            <a:r>
              <a:rPr lang="es-ES" smtClean="0"/>
              <a:t>Haga clic para modificar el estilo de título del patrón</a:t>
            </a:r>
            <a:endParaRPr lang="en-GB"/>
          </a:p>
        </p:txBody>
      </p:sp>
      <p:sp>
        <p:nvSpPr>
          <p:cNvPr id="3" name="Marcador de texto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lvl1pPr>
              <a:defRPr/>
            </a:lvl1pPr>
          </a:lstStyle>
          <a:p>
            <a:endParaRPr lang="es-ES" altLang="en-US"/>
          </a:p>
        </p:txBody>
      </p:sp>
      <p:sp>
        <p:nvSpPr>
          <p:cNvPr id="5" name="Marcador de pie de página 4"/>
          <p:cNvSpPr>
            <a:spLocks noGrp="1"/>
          </p:cNvSpPr>
          <p:nvPr>
            <p:ph type="ftr" sz="quarter" idx="11"/>
          </p:nvPr>
        </p:nvSpPr>
        <p:spPr/>
        <p:txBody>
          <a:bodyPr/>
          <a:lstStyle>
            <a:lvl1pPr>
              <a:defRPr/>
            </a:lvl1pPr>
          </a:lstStyle>
          <a:p>
            <a:endParaRPr lang="es-ES" altLang="en-US"/>
          </a:p>
        </p:txBody>
      </p:sp>
      <p:sp>
        <p:nvSpPr>
          <p:cNvPr id="6" name="Marcador de número de diapositiva 5"/>
          <p:cNvSpPr>
            <a:spLocks noGrp="1"/>
          </p:cNvSpPr>
          <p:nvPr>
            <p:ph type="sldNum" sz="quarter" idx="12"/>
          </p:nvPr>
        </p:nvSpPr>
        <p:spPr/>
        <p:txBody>
          <a:bodyPr/>
          <a:lstStyle>
            <a:lvl1pPr>
              <a:defRPr/>
            </a:lvl1pPr>
          </a:lstStyle>
          <a:p>
            <a:fld id="{F0AD4F34-9B35-4125-88A3-99BC4BD33434}" type="slidenum">
              <a:rPr lang="es-ES" altLang="en-US"/>
              <a:pPr/>
              <a:t>‹Nº›</a:t>
            </a:fld>
            <a:endParaRPr lang="es-ES" altLang="en-US"/>
          </a:p>
        </p:txBody>
      </p:sp>
    </p:spTree>
    <p:extLst>
      <p:ext uri="{BB962C8B-B14F-4D97-AF65-F5344CB8AC3E}">
        <p14:creationId xmlns:p14="http://schemas.microsoft.com/office/powerpoint/2010/main" val="291374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GB"/>
          </a:p>
        </p:txBody>
      </p:sp>
      <p:sp>
        <p:nvSpPr>
          <p:cNvPr id="3" name="Marcador de contenido 2"/>
          <p:cNvSpPr>
            <a:spLocks noGrp="1"/>
          </p:cNvSpPr>
          <p:nvPr>
            <p:ph sz="half" idx="1"/>
          </p:nvPr>
        </p:nvSpPr>
        <p:spPr>
          <a:xfrm>
            <a:off x="457200" y="1600200"/>
            <a:ext cx="4038600" cy="45259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GB"/>
          </a:p>
        </p:txBody>
      </p:sp>
      <p:sp>
        <p:nvSpPr>
          <p:cNvPr id="4" name="Marcador de contenido 3"/>
          <p:cNvSpPr>
            <a:spLocks noGrp="1"/>
          </p:cNvSpPr>
          <p:nvPr>
            <p:ph sz="half" idx="2"/>
          </p:nvPr>
        </p:nvSpPr>
        <p:spPr>
          <a:xfrm>
            <a:off x="4648200" y="1600200"/>
            <a:ext cx="4038600" cy="45259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GB"/>
          </a:p>
        </p:txBody>
      </p:sp>
      <p:sp>
        <p:nvSpPr>
          <p:cNvPr id="5" name="Marcador de fecha 4"/>
          <p:cNvSpPr>
            <a:spLocks noGrp="1"/>
          </p:cNvSpPr>
          <p:nvPr>
            <p:ph type="dt" sz="half" idx="10"/>
          </p:nvPr>
        </p:nvSpPr>
        <p:spPr/>
        <p:txBody>
          <a:bodyPr/>
          <a:lstStyle>
            <a:lvl1pPr>
              <a:defRPr/>
            </a:lvl1pPr>
          </a:lstStyle>
          <a:p>
            <a:endParaRPr lang="es-ES" altLang="en-US"/>
          </a:p>
        </p:txBody>
      </p:sp>
      <p:sp>
        <p:nvSpPr>
          <p:cNvPr id="6" name="Marcador de pie de página 5"/>
          <p:cNvSpPr>
            <a:spLocks noGrp="1"/>
          </p:cNvSpPr>
          <p:nvPr>
            <p:ph type="ftr" sz="quarter" idx="11"/>
          </p:nvPr>
        </p:nvSpPr>
        <p:spPr/>
        <p:txBody>
          <a:bodyPr/>
          <a:lstStyle>
            <a:lvl1pPr>
              <a:defRPr/>
            </a:lvl1pPr>
          </a:lstStyle>
          <a:p>
            <a:endParaRPr lang="es-ES" altLang="en-US"/>
          </a:p>
        </p:txBody>
      </p:sp>
      <p:sp>
        <p:nvSpPr>
          <p:cNvPr id="7" name="Marcador de número de diapositiva 6"/>
          <p:cNvSpPr>
            <a:spLocks noGrp="1"/>
          </p:cNvSpPr>
          <p:nvPr>
            <p:ph type="sldNum" sz="quarter" idx="12"/>
          </p:nvPr>
        </p:nvSpPr>
        <p:spPr/>
        <p:txBody>
          <a:bodyPr/>
          <a:lstStyle>
            <a:lvl1pPr>
              <a:defRPr/>
            </a:lvl1pPr>
          </a:lstStyle>
          <a:p>
            <a:fld id="{0A81EB93-FE1B-47D8-ABA3-F5A9A62ACE69}" type="slidenum">
              <a:rPr lang="es-ES" altLang="en-US"/>
              <a:pPr/>
              <a:t>‹Nº›</a:t>
            </a:fld>
            <a:endParaRPr lang="es-ES" altLang="en-US"/>
          </a:p>
        </p:txBody>
      </p:sp>
    </p:spTree>
    <p:extLst>
      <p:ext uri="{BB962C8B-B14F-4D97-AF65-F5344CB8AC3E}">
        <p14:creationId xmlns:p14="http://schemas.microsoft.com/office/powerpoint/2010/main" val="1671250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30238" y="365125"/>
            <a:ext cx="7886700" cy="1325563"/>
          </a:xfrm>
        </p:spPr>
        <p:txBody>
          <a:bodyPr/>
          <a:lstStyle/>
          <a:p>
            <a:r>
              <a:rPr lang="es-ES" smtClean="0"/>
              <a:t>Haga clic para modificar el estilo de título del patrón</a:t>
            </a:r>
            <a:endParaRPr lang="en-GB"/>
          </a:p>
        </p:txBody>
      </p:sp>
      <p:sp>
        <p:nvSpPr>
          <p:cNvPr id="3" name="Marcador de texto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630238" y="2505075"/>
            <a:ext cx="386873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GB"/>
          </a:p>
        </p:txBody>
      </p:sp>
      <p:sp>
        <p:nvSpPr>
          <p:cNvPr id="5" name="Marcador de texto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4629150" y="2505075"/>
            <a:ext cx="38877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GB"/>
          </a:p>
        </p:txBody>
      </p:sp>
      <p:sp>
        <p:nvSpPr>
          <p:cNvPr id="7" name="Marcador de fecha 6"/>
          <p:cNvSpPr>
            <a:spLocks noGrp="1"/>
          </p:cNvSpPr>
          <p:nvPr>
            <p:ph type="dt" sz="half" idx="10"/>
          </p:nvPr>
        </p:nvSpPr>
        <p:spPr/>
        <p:txBody>
          <a:bodyPr/>
          <a:lstStyle>
            <a:lvl1pPr>
              <a:defRPr/>
            </a:lvl1pPr>
          </a:lstStyle>
          <a:p>
            <a:endParaRPr lang="es-ES" altLang="en-US"/>
          </a:p>
        </p:txBody>
      </p:sp>
      <p:sp>
        <p:nvSpPr>
          <p:cNvPr id="8" name="Marcador de pie de página 7"/>
          <p:cNvSpPr>
            <a:spLocks noGrp="1"/>
          </p:cNvSpPr>
          <p:nvPr>
            <p:ph type="ftr" sz="quarter" idx="11"/>
          </p:nvPr>
        </p:nvSpPr>
        <p:spPr/>
        <p:txBody>
          <a:bodyPr/>
          <a:lstStyle>
            <a:lvl1pPr>
              <a:defRPr/>
            </a:lvl1pPr>
          </a:lstStyle>
          <a:p>
            <a:endParaRPr lang="es-ES" altLang="en-US"/>
          </a:p>
        </p:txBody>
      </p:sp>
      <p:sp>
        <p:nvSpPr>
          <p:cNvPr id="9" name="Marcador de número de diapositiva 8"/>
          <p:cNvSpPr>
            <a:spLocks noGrp="1"/>
          </p:cNvSpPr>
          <p:nvPr>
            <p:ph type="sldNum" sz="quarter" idx="12"/>
          </p:nvPr>
        </p:nvSpPr>
        <p:spPr/>
        <p:txBody>
          <a:bodyPr/>
          <a:lstStyle>
            <a:lvl1pPr>
              <a:defRPr/>
            </a:lvl1pPr>
          </a:lstStyle>
          <a:p>
            <a:fld id="{D10578A4-8B14-49AD-B9E6-C3D299CE9DC8}" type="slidenum">
              <a:rPr lang="es-ES" altLang="en-US"/>
              <a:pPr/>
              <a:t>‹Nº›</a:t>
            </a:fld>
            <a:endParaRPr lang="es-ES" altLang="en-US"/>
          </a:p>
        </p:txBody>
      </p:sp>
    </p:spTree>
    <p:extLst>
      <p:ext uri="{BB962C8B-B14F-4D97-AF65-F5344CB8AC3E}">
        <p14:creationId xmlns:p14="http://schemas.microsoft.com/office/powerpoint/2010/main" val="4040626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GB"/>
          </a:p>
        </p:txBody>
      </p:sp>
      <p:sp>
        <p:nvSpPr>
          <p:cNvPr id="3" name="Marcador de fecha 2"/>
          <p:cNvSpPr>
            <a:spLocks noGrp="1"/>
          </p:cNvSpPr>
          <p:nvPr>
            <p:ph type="dt" sz="half" idx="10"/>
          </p:nvPr>
        </p:nvSpPr>
        <p:spPr/>
        <p:txBody>
          <a:bodyPr/>
          <a:lstStyle>
            <a:lvl1pPr>
              <a:defRPr/>
            </a:lvl1pPr>
          </a:lstStyle>
          <a:p>
            <a:endParaRPr lang="es-ES" altLang="en-US"/>
          </a:p>
        </p:txBody>
      </p:sp>
      <p:sp>
        <p:nvSpPr>
          <p:cNvPr id="4" name="Marcador de pie de página 3"/>
          <p:cNvSpPr>
            <a:spLocks noGrp="1"/>
          </p:cNvSpPr>
          <p:nvPr>
            <p:ph type="ftr" sz="quarter" idx="11"/>
          </p:nvPr>
        </p:nvSpPr>
        <p:spPr/>
        <p:txBody>
          <a:bodyPr/>
          <a:lstStyle>
            <a:lvl1pPr>
              <a:defRPr/>
            </a:lvl1pPr>
          </a:lstStyle>
          <a:p>
            <a:endParaRPr lang="es-ES" altLang="en-US"/>
          </a:p>
        </p:txBody>
      </p:sp>
      <p:sp>
        <p:nvSpPr>
          <p:cNvPr id="5" name="Marcador de número de diapositiva 4"/>
          <p:cNvSpPr>
            <a:spLocks noGrp="1"/>
          </p:cNvSpPr>
          <p:nvPr>
            <p:ph type="sldNum" sz="quarter" idx="12"/>
          </p:nvPr>
        </p:nvSpPr>
        <p:spPr/>
        <p:txBody>
          <a:bodyPr/>
          <a:lstStyle>
            <a:lvl1pPr>
              <a:defRPr/>
            </a:lvl1pPr>
          </a:lstStyle>
          <a:p>
            <a:fld id="{316FCBBB-F6C1-4542-ABE0-EFB6A77C8124}" type="slidenum">
              <a:rPr lang="es-ES" altLang="en-US"/>
              <a:pPr/>
              <a:t>‹Nº›</a:t>
            </a:fld>
            <a:endParaRPr lang="es-ES" altLang="en-US"/>
          </a:p>
        </p:txBody>
      </p:sp>
    </p:spTree>
    <p:extLst>
      <p:ext uri="{BB962C8B-B14F-4D97-AF65-F5344CB8AC3E}">
        <p14:creationId xmlns:p14="http://schemas.microsoft.com/office/powerpoint/2010/main" val="1949739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lvl1pPr>
              <a:defRPr/>
            </a:lvl1pPr>
          </a:lstStyle>
          <a:p>
            <a:endParaRPr lang="es-ES" altLang="en-US"/>
          </a:p>
        </p:txBody>
      </p:sp>
      <p:sp>
        <p:nvSpPr>
          <p:cNvPr id="3" name="Marcador de pie de página 2"/>
          <p:cNvSpPr>
            <a:spLocks noGrp="1"/>
          </p:cNvSpPr>
          <p:nvPr>
            <p:ph type="ftr" sz="quarter" idx="11"/>
          </p:nvPr>
        </p:nvSpPr>
        <p:spPr/>
        <p:txBody>
          <a:bodyPr/>
          <a:lstStyle>
            <a:lvl1pPr>
              <a:defRPr/>
            </a:lvl1pPr>
          </a:lstStyle>
          <a:p>
            <a:endParaRPr lang="es-ES" altLang="en-US"/>
          </a:p>
        </p:txBody>
      </p:sp>
      <p:sp>
        <p:nvSpPr>
          <p:cNvPr id="4" name="Marcador de número de diapositiva 3"/>
          <p:cNvSpPr>
            <a:spLocks noGrp="1"/>
          </p:cNvSpPr>
          <p:nvPr>
            <p:ph type="sldNum" sz="quarter" idx="12"/>
          </p:nvPr>
        </p:nvSpPr>
        <p:spPr/>
        <p:txBody>
          <a:bodyPr/>
          <a:lstStyle>
            <a:lvl1pPr>
              <a:defRPr/>
            </a:lvl1pPr>
          </a:lstStyle>
          <a:p>
            <a:fld id="{940C170C-D103-4B2E-82DE-C1EC444116BC}" type="slidenum">
              <a:rPr lang="es-ES" altLang="en-US"/>
              <a:pPr/>
              <a:t>‹Nº›</a:t>
            </a:fld>
            <a:endParaRPr lang="es-ES" altLang="en-US"/>
          </a:p>
        </p:txBody>
      </p:sp>
    </p:spTree>
    <p:extLst>
      <p:ext uri="{BB962C8B-B14F-4D97-AF65-F5344CB8AC3E}">
        <p14:creationId xmlns:p14="http://schemas.microsoft.com/office/powerpoint/2010/main" val="127496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p:spPr>
        <p:txBody>
          <a:bodyPr anchor="b"/>
          <a:lstStyle>
            <a:lvl1pPr>
              <a:defRPr sz="3200"/>
            </a:lvl1pPr>
          </a:lstStyle>
          <a:p>
            <a:r>
              <a:rPr lang="es-ES" smtClean="0"/>
              <a:t>Haga clic para modificar el estilo de título del patrón</a:t>
            </a:r>
            <a:endParaRPr lang="en-GB"/>
          </a:p>
        </p:txBody>
      </p:sp>
      <p:sp>
        <p:nvSpPr>
          <p:cNvPr id="3" name="Marcador de contenido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GB"/>
          </a:p>
        </p:txBody>
      </p:sp>
      <p:sp>
        <p:nvSpPr>
          <p:cNvPr id="4" name="Marcador de tex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s-ES" altLang="en-US"/>
          </a:p>
        </p:txBody>
      </p:sp>
      <p:sp>
        <p:nvSpPr>
          <p:cNvPr id="6" name="Marcador de pie de página 5"/>
          <p:cNvSpPr>
            <a:spLocks noGrp="1"/>
          </p:cNvSpPr>
          <p:nvPr>
            <p:ph type="ftr" sz="quarter" idx="11"/>
          </p:nvPr>
        </p:nvSpPr>
        <p:spPr/>
        <p:txBody>
          <a:bodyPr/>
          <a:lstStyle>
            <a:lvl1pPr>
              <a:defRPr/>
            </a:lvl1pPr>
          </a:lstStyle>
          <a:p>
            <a:endParaRPr lang="es-ES" altLang="en-US"/>
          </a:p>
        </p:txBody>
      </p:sp>
      <p:sp>
        <p:nvSpPr>
          <p:cNvPr id="7" name="Marcador de número de diapositiva 6"/>
          <p:cNvSpPr>
            <a:spLocks noGrp="1"/>
          </p:cNvSpPr>
          <p:nvPr>
            <p:ph type="sldNum" sz="quarter" idx="12"/>
          </p:nvPr>
        </p:nvSpPr>
        <p:spPr/>
        <p:txBody>
          <a:bodyPr/>
          <a:lstStyle>
            <a:lvl1pPr>
              <a:defRPr/>
            </a:lvl1pPr>
          </a:lstStyle>
          <a:p>
            <a:fld id="{13E94F82-ABEE-42D4-9EEA-BAAA1264C858}" type="slidenum">
              <a:rPr lang="es-ES" altLang="en-US"/>
              <a:pPr/>
              <a:t>‹Nº›</a:t>
            </a:fld>
            <a:endParaRPr lang="es-ES" altLang="en-US"/>
          </a:p>
        </p:txBody>
      </p:sp>
    </p:spTree>
    <p:extLst>
      <p:ext uri="{BB962C8B-B14F-4D97-AF65-F5344CB8AC3E}">
        <p14:creationId xmlns:p14="http://schemas.microsoft.com/office/powerpoint/2010/main" val="992438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p:spPr>
        <p:txBody>
          <a:bodyPr anchor="b"/>
          <a:lstStyle>
            <a:lvl1pPr>
              <a:defRPr sz="3200"/>
            </a:lvl1pPr>
          </a:lstStyle>
          <a:p>
            <a:r>
              <a:rPr lang="es-ES" smtClean="0"/>
              <a:t>Haga clic para modificar el estilo de título del patrón</a:t>
            </a:r>
            <a:endParaRPr lang="en-GB"/>
          </a:p>
        </p:txBody>
      </p:sp>
      <p:sp>
        <p:nvSpPr>
          <p:cNvPr id="3" name="Marcador de posición de imagen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Marcador de tex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s-ES" altLang="en-US"/>
          </a:p>
        </p:txBody>
      </p:sp>
      <p:sp>
        <p:nvSpPr>
          <p:cNvPr id="6" name="Marcador de pie de página 5"/>
          <p:cNvSpPr>
            <a:spLocks noGrp="1"/>
          </p:cNvSpPr>
          <p:nvPr>
            <p:ph type="ftr" sz="quarter" idx="11"/>
          </p:nvPr>
        </p:nvSpPr>
        <p:spPr/>
        <p:txBody>
          <a:bodyPr/>
          <a:lstStyle>
            <a:lvl1pPr>
              <a:defRPr/>
            </a:lvl1pPr>
          </a:lstStyle>
          <a:p>
            <a:endParaRPr lang="es-ES" altLang="en-US"/>
          </a:p>
        </p:txBody>
      </p:sp>
      <p:sp>
        <p:nvSpPr>
          <p:cNvPr id="7" name="Marcador de número de diapositiva 6"/>
          <p:cNvSpPr>
            <a:spLocks noGrp="1"/>
          </p:cNvSpPr>
          <p:nvPr>
            <p:ph type="sldNum" sz="quarter" idx="12"/>
          </p:nvPr>
        </p:nvSpPr>
        <p:spPr/>
        <p:txBody>
          <a:bodyPr/>
          <a:lstStyle>
            <a:lvl1pPr>
              <a:defRPr/>
            </a:lvl1pPr>
          </a:lstStyle>
          <a:p>
            <a:fld id="{588FB02C-40F0-452E-AA9F-736DDBE4B454}" type="slidenum">
              <a:rPr lang="es-ES" altLang="en-US"/>
              <a:pPr/>
              <a:t>‹Nº›</a:t>
            </a:fld>
            <a:endParaRPr lang="es-ES" altLang="en-US"/>
          </a:p>
        </p:txBody>
      </p:sp>
    </p:spTree>
    <p:extLst>
      <p:ext uri="{BB962C8B-B14F-4D97-AF65-F5344CB8AC3E}">
        <p14:creationId xmlns:p14="http://schemas.microsoft.com/office/powerpoint/2010/main" val="3969365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n-U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n-US" smtClean="0"/>
              <a:t>Haga clic para modificar el estilo de texto del patrón</a:t>
            </a:r>
          </a:p>
          <a:p>
            <a:pPr lvl="1"/>
            <a:r>
              <a:rPr lang="es-ES" altLang="en-US" smtClean="0"/>
              <a:t>Segundo nivel</a:t>
            </a:r>
          </a:p>
          <a:p>
            <a:pPr lvl="2"/>
            <a:r>
              <a:rPr lang="es-ES" altLang="en-US" smtClean="0"/>
              <a:t>Tercer nivel</a:t>
            </a:r>
          </a:p>
          <a:p>
            <a:pPr lvl="3"/>
            <a:r>
              <a:rPr lang="es-ES" altLang="en-US" smtClean="0"/>
              <a:t>Cuarto nivel</a:t>
            </a:r>
          </a:p>
          <a:p>
            <a:pPr lvl="4"/>
            <a:r>
              <a:rPr lang="es-ES" altLang="en-U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a:lvl1pPr>
          </a:lstStyle>
          <a:p>
            <a:endParaRPr lang="es-E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a:lvl1pPr>
          </a:lstStyle>
          <a:p>
            <a:endParaRPr lang="es-E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a:lvl1pPr>
          </a:lstStyle>
          <a:p>
            <a:fld id="{CC0502A2-F528-4709-B03D-8E67BCC99E11}" type="slidenum">
              <a:rPr lang="es-ES" altLang="en-US"/>
              <a:pPr/>
              <a:t>‹Nº›</a:t>
            </a:fld>
            <a:endParaRPr lang="es-E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AEF76DDF-00C6-487F-87E9-D885C5A26901}" type="datetimeFigureOut">
              <a:rPr lang="es-CO" b="0" smtClean="0">
                <a:solidFill>
                  <a:prstClr val="black">
                    <a:tint val="75000"/>
                  </a:prstClr>
                </a:solidFill>
                <a:latin typeface="Calibri"/>
              </a:rPr>
              <a:pPr fontAlgn="auto">
                <a:spcBef>
                  <a:spcPts val="0"/>
                </a:spcBef>
                <a:spcAft>
                  <a:spcPts val="0"/>
                </a:spcAft>
              </a:pPr>
              <a:t>11/08/2015</a:t>
            </a:fld>
            <a:endParaRPr lang="es-CO" b="0">
              <a:solidFill>
                <a:prstClr val="black">
                  <a:tint val="75000"/>
                </a:prstClr>
              </a:solidFill>
              <a:latin typeface="Calibri"/>
            </a:endParaRP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s-CO" b="0">
              <a:solidFill>
                <a:prstClr val="black">
                  <a:tint val="75000"/>
                </a:prstClr>
              </a:solidFill>
              <a:latin typeface="Calibri"/>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70FC2D64-7897-46C5-9DDE-77B37AF68600}" type="slidenum">
              <a:rPr lang="es-CO" b="0" smtClean="0">
                <a:solidFill>
                  <a:prstClr val="black">
                    <a:tint val="75000"/>
                  </a:prstClr>
                </a:solidFill>
                <a:latin typeface="Calibri"/>
              </a:rPr>
              <a:pPr fontAlgn="auto">
                <a:spcBef>
                  <a:spcPts val="0"/>
                </a:spcBef>
                <a:spcAft>
                  <a:spcPts val="0"/>
                </a:spcAft>
              </a:pPr>
              <a:t>‹Nº›</a:t>
            </a:fld>
            <a:endParaRPr lang="es-CO" b="0">
              <a:solidFill>
                <a:prstClr val="black">
                  <a:tint val="75000"/>
                </a:prstClr>
              </a:solidFill>
              <a:latin typeface="Calibri"/>
            </a:endParaRPr>
          </a:p>
        </p:txBody>
      </p:sp>
    </p:spTree>
    <p:extLst>
      <p:ext uri="{BB962C8B-B14F-4D97-AF65-F5344CB8AC3E}">
        <p14:creationId xmlns:p14="http://schemas.microsoft.com/office/powerpoint/2010/main" val="3673208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t="1000" r="-1000" b="3000"/>
          </a:stretch>
        </a:blipFill>
        <a:effectLst/>
      </p:bgPr>
    </p:bg>
    <p:spTree>
      <p:nvGrpSpPr>
        <p:cNvPr id="1" name=""/>
        <p:cNvGrpSpPr/>
        <p:nvPr/>
      </p:nvGrpSpPr>
      <p:grpSpPr>
        <a:xfrm>
          <a:off x="0" y="0"/>
          <a:ext cx="0" cy="0"/>
          <a:chOff x="0" y="0"/>
          <a:chExt cx="0" cy="0"/>
        </a:xfrm>
      </p:grpSpPr>
      <p:sp>
        <p:nvSpPr>
          <p:cNvPr id="3" name="Título 3"/>
          <p:cNvSpPr>
            <a:spLocks noGrp="1"/>
          </p:cNvSpPr>
          <p:nvPr>
            <p:ph type="title"/>
          </p:nvPr>
        </p:nvSpPr>
        <p:spPr>
          <a:xfrm>
            <a:off x="1763713" y="404813"/>
            <a:ext cx="6696075" cy="801687"/>
          </a:xfrm>
        </p:spPr>
        <p:txBody>
          <a:bodyPr>
            <a:noAutofit/>
          </a:bodyPr>
          <a:lstStyle/>
          <a:p>
            <a:pPr algn="r" eaLnBrk="1" hangingPunct="1"/>
            <a:r>
              <a:rPr lang="es-ES" altLang="es-US" sz="2000" b="1" i="1" dirty="0" smtClean="0">
                <a:solidFill>
                  <a:srgbClr val="161616"/>
                </a:solidFill>
                <a:latin typeface="Georgia" panose="02040502050405020303" pitchFamily="18" charset="0"/>
              </a:rPr>
              <a:t>Puntuación</a:t>
            </a:r>
            <a:br>
              <a:rPr lang="es-ES" altLang="es-US" sz="2000" b="1" i="1" dirty="0" smtClean="0">
                <a:solidFill>
                  <a:srgbClr val="161616"/>
                </a:solidFill>
                <a:latin typeface="Georgia" panose="02040502050405020303" pitchFamily="18" charset="0"/>
              </a:rPr>
            </a:br>
            <a:r>
              <a:rPr lang="es-ES" altLang="es-US" sz="2000" b="1" i="1" dirty="0" smtClean="0">
                <a:solidFill>
                  <a:srgbClr val="161616"/>
                </a:solidFill>
                <a:latin typeface="Georgia" panose="02040502050405020303" pitchFamily="18" charset="0"/>
              </a:rPr>
              <a:t> </a:t>
            </a:r>
            <a:r>
              <a:rPr lang="es-ES" altLang="es-US" sz="1500" b="1" i="1" dirty="0" smtClean="0">
                <a:solidFill>
                  <a:srgbClr val="161616"/>
                </a:solidFill>
                <a:latin typeface="Georgia" panose="02040502050405020303" pitchFamily="18" charset="0"/>
              </a:rPr>
              <a:t>(principios generales)</a:t>
            </a:r>
            <a:r>
              <a:rPr lang="es-ES" altLang="es-US" sz="1500" dirty="0" smtClean="0">
                <a:solidFill>
                  <a:srgbClr val="161616"/>
                </a:solidFill>
                <a:effectLst>
                  <a:outerShdw blurRad="38100" dist="38100" dir="2700000" algn="tl">
                    <a:srgbClr val="C0C0C0"/>
                  </a:outerShdw>
                </a:effectLst>
              </a:rPr>
              <a:t/>
            </a:r>
            <a:br>
              <a:rPr lang="es-ES" altLang="es-US" sz="1500" dirty="0" smtClean="0">
                <a:solidFill>
                  <a:srgbClr val="161616"/>
                </a:solidFill>
                <a:effectLst>
                  <a:outerShdw blurRad="38100" dist="38100" dir="2700000" algn="tl">
                    <a:srgbClr val="C0C0C0"/>
                  </a:outerShdw>
                </a:effectLst>
              </a:rPr>
            </a:br>
            <a:r>
              <a:rPr lang="es-ES" altLang="es-US" sz="1400" b="0" dirty="0" smtClean="0">
                <a:solidFill>
                  <a:srgbClr val="161616"/>
                </a:solidFill>
                <a:effectLst/>
                <a:latin typeface="Verdana" panose="020B0604030504040204" pitchFamily="34" charset="0"/>
                <a:ea typeface="Verdana" panose="020B0604030504040204" pitchFamily="34" charset="0"/>
                <a:cs typeface="Verdana" panose="020B0604030504040204" pitchFamily="34" charset="0"/>
              </a:rPr>
              <a:t>Tito Oviedo</a:t>
            </a:r>
            <a:r>
              <a:rPr lang="es-ES" altLang="es-US" sz="800" b="0" dirty="0" smtClean="0">
                <a:solidFill>
                  <a:srgbClr val="161616"/>
                </a:solidFill>
                <a:effectLst/>
                <a:latin typeface="Verdana" panose="020B0604030504040204" pitchFamily="34" charset="0"/>
                <a:ea typeface="Verdana" panose="020B0604030504040204" pitchFamily="34" charset="0"/>
                <a:cs typeface="Verdana" panose="020B0604030504040204" pitchFamily="34" charset="0"/>
              </a:rPr>
              <a:t>1 </a:t>
            </a:r>
            <a:r>
              <a:rPr lang="es-ES" altLang="es-US" sz="2000" b="0" dirty="0" smtClean="0">
                <a:solidFill>
                  <a:srgbClr val="161616"/>
                </a:solidFill>
                <a:effectLst/>
                <a:latin typeface="+mn-lt"/>
              </a:rPr>
              <a:t/>
            </a:r>
            <a:br>
              <a:rPr lang="es-ES" altLang="es-US" sz="2000" b="0" dirty="0" smtClean="0">
                <a:solidFill>
                  <a:srgbClr val="161616"/>
                </a:solidFill>
                <a:effectLst/>
                <a:latin typeface="+mn-lt"/>
              </a:rPr>
            </a:br>
            <a:endParaRPr lang="es-ES" altLang="es-US" sz="2000" b="0" dirty="0" smtClean="0">
              <a:solidFill>
                <a:srgbClr val="161616"/>
              </a:solidFill>
              <a:effectLst/>
              <a:latin typeface="+mn-lt"/>
            </a:endParaRPr>
          </a:p>
        </p:txBody>
      </p:sp>
      <p:sp>
        <p:nvSpPr>
          <p:cNvPr id="5" name="Marcador de contenido 4"/>
          <p:cNvSpPr>
            <a:spLocks noGrp="1"/>
          </p:cNvSpPr>
          <p:nvPr>
            <p:ph idx="1"/>
          </p:nvPr>
        </p:nvSpPr>
        <p:spPr>
          <a:xfrm>
            <a:off x="142608" y="1484784"/>
            <a:ext cx="1621106" cy="4608041"/>
          </a:xfrm>
        </p:spPr>
        <p:txBody>
          <a:bodyPr/>
          <a:lstStyle/>
          <a:p>
            <a:pPr marL="0" indent="0" eaLnBrk="1" hangingPunct="1">
              <a:buFont typeface="Wingdings" panose="05000000000000000000" pitchFamily="2" charset="2"/>
              <a:buNone/>
            </a:pPr>
            <a:r>
              <a:rPr lang="es-ES" altLang="es-US" sz="1500" dirty="0" smtClean="0">
                <a:solidFill>
                  <a:srgbClr val="161616"/>
                </a:solidFill>
                <a:effectLst>
                  <a:outerShdw blurRad="38100" dist="38100" dir="2700000" algn="tl">
                    <a:srgbClr val="C0C0C0"/>
                  </a:outerShdw>
                </a:effectLst>
                <a:latin typeface="Verdana" panose="020B0604030504040204" pitchFamily="34" charset="0"/>
                <a:ea typeface="Verdana" panose="020B0604030504040204" pitchFamily="34" charset="0"/>
                <a:cs typeface="Verdana" panose="020B0604030504040204" pitchFamily="34" charset="0"/>
              </a:rPr>
              <a:t>Palabras Clave</a:t>
            </a:r>
          </a:p>
          <a:p>
            <a:pPr marL="0" indent="0" algn="just">
              <a:buNone/>
            </a:pPr>
            <a:r>
              <a:rPr lang="es-ES_tradnl" sz="1000" dirty="0">
                <a:solidFill>
                  <a:srgbClr val="1A1A1A"/>
                </a:solidFill>
                <a:latin typeface="Verdana" panose="020B0604030504040204" pitchFamily="34" charset="0"/>
                <a:ea typeface="Verdana" panose="020B0604030504040204" pitchFamily="34" charset="0"/>
                <a:cs typeface="Verdana" panose="020B0604030504040204" pitchFamily="34" charset="0"/>
              </a:rPr>
              <a:t>Marcas n</a:t>
            </a:r>
            <a:r>
              <a:rPr lang="x-none" sz="1000" dirty="0">
                <a:solidFill>
                  <a:srgbClr val="1A1A1A"/>
                </a:solidFill>
                <a:latin typeface="Verdana" panose="020B0604030504040204" pitchFamily="34" charset="0"/>
                <a:ea typeface="Verdana" panose="020B0604030504040204" pitchFamily="34" charset="0"/>
                <a:cs typeface="Verdana" panose="020B0604030504040204" pitchFamily="34" charset="0"/>
              </a:rPr>
              <a:t>ormativas</a:t>
            </a:r>
          </a:p>
          <a:p>
            <a:pPr marL="0" indent="0" algn="just">
              <a:buNone/>
            </a:pPr>
            <a:r>
              <a:rPr lang="x-none" sz="1000" dirty="0">
                <a:solidFill>
                  <a:srgbClr val="1A1A1A"/>
                </a:solidFill>
                <a:latin typeface="Verdana" panose="020B0604030504040204" pitchFamily="34" charset="0"/>
                <a:ea typeface="Verdana" panose="020B0604030504040204" pitchFamily="34" charset="0"/>
                <a:cs typeface="Verdana" panose="020B0604030504040204" pitchFamily="34" charset="0"/>
              </a:rPr>
              <a:t>Signos dobles</a:t>
            </a:r>
          </a:p>
          <a:p>
            <a:pPr marL="0" indent="0" algn="just">
              <a:buNone/>
            </a:pPr>
            <a:r>
              <a:rPr lang="x-none" sz="1000" dirty="0">
                <a:solidFill>
                  <a:srgbClr val="1A1A1A"/>
                </a:solidFill>
                <a:latin typeface="Verdana" panose="020B0604030504040204" pitchFamily="34" charset="0"/>
                <a:ea typeface="Verdana" panose="020B0604030504040204" pitchFamily="34" charset="0"/>
                <a:cs typeface="Verdana" panose="020B0604030504040204" pitchFamily="34" charset="0"/>
              </a:rPr>
              <a:t>Pregunta </a:t>
            </a:r>
          </a:p>
          <a:p>
            <a:pPr marL="0" indent="0" algn="just">
              <a:buNone/>
            </a:pPr>
            <a:r>
              <a:rPr lang="x-none" sz="1000" dirty="0">
                <a:solidFill>
                  <a:srgbClr val="1A1A1A"/>
                </a:solidFill>
                <a:latin typeface="Verdana" panose="020B0604030504040204" pitchFamily="34" charset="0"/>
                <a:ea typeface="Verdana" panose="020B0604030504040204" pitchFamily="34" charset="0"/>
                <a:cs typeface="Verdana" panose="020B0604030504040204" pitchFamily="34" charset="0"/>
              </a:rPr>
              <a:t>Exclamación</a:t>
            </a:r>
          </a:p>
          <a:p>
            <a:pPr marL="0" indent="0" algn="just">
              <a:buNone/>
            </a:pPr>
            <a:r>
              <a:rPr lang="x-none" sz="1000" dirty="0">
                <a:solidFill>
                  <a:srgbClr val="1A1A1A"/>
                </a:solidFill>
                <a:latin typeface="Verdana" panose="020B0604030504040204" pitchFamily="34" charset="0"/>
                <a:ea typeface="Verdana" panose="020B0604030504040204" pitchFamily="34" charset="0"/>
                <a:cs typeface="Verdana" panose="020B0604030504040204" pitchFamily="34" charset="0"/>
              </a:rPr>
              <a:t>Cita literal</a:t>
            </a:r>
          </a:p>
          <a:p>
            <a:pPr marL="0" indent="0" algn="just">
              <a:buNone/>
            </a:pPr>
            <a:r>
              <a:rPr lang="x-none" sz="1000" dirty="0">
                <a:solidFill>
                  <a:srgbClr val="1A1A1A"/>
                </a:solidFill>
                <a:latin typeface="Verdana" panose="020B0604030504040204" pitchFamily="34" charset="0"/>
                <a:ea typeface="Verdana" panose="020B0604030504040204" pitchFamily="34" charset="0"/>
                <a:cs typeface="Verdana" panose="020B0604030504040204" pitchFamily="34" charset="0"/>
              </a:rPr>
              <a:t>Signos sencillos</a:t>
            </a:r>
          </a:p>
          <a:p>
            <a:pPr marL="0" indent="0" algn="just">
              <a:buNone/>
            </a:pPr>
            <a:r>
              <a:rPr lang="x-none" sz="1000" dirty="0">
                <a:solidFill>
                  <a:srgbClr val="1A1A1A"/>
                </a:solidFill>
                <a:latin typeface="Verdana" panose="020B0604030504040204" pitchFamily="34" charset="0"/>
                <a:ea typeface="Verdana" panose="020B0604030504040204" pitchFamily="34" charset="0"/>
                <a:cs typeface="Verdana" panose="020B0604030504040204" pitchFamily="34" charset="0"/>
              </a:rPr>
              <a:t>Guiones</a:t>
            </a:r>
          </a:p>
          <a:p>
            <a:pPr marL="0" indent="0" algn="just">
              <a:buNone/>
            </a:pPr>
            <a:r>
              <a:rPr lang="x-none" sz="1000" dirty="0">
                <a:solidFill>
                  <a:srgbClr val="1A1A1A"/>
                </a:solidFill>
                <a:latin typeface="Verdana" panose="020B0604030504040204" pitchFamily="34" charset="0"/>
                <a:ea typeface="Verdana" panose="020B0604030504040204" pitchFamily="34" charset="0"/>
                <a:cs typeface="Verdana" panose="020B0604030504040204" pitchFamily="34" charset="0"/>
              </a:rPr>
              <a:t>Paréntesis</a:t>
            </a:r>
          </a:p>
          <a:p>
            <a:pPr marL="0" indent="0" algn="just">
              <a:buNone/>
            </a:pPr>
            <a:r>
              <a:rPr lang="x-none" sz="1000" dirty="0">
                <a:solidFill>
                  <a:srgbClr val="1A1A1A"/>
                </a:solidFill>
                <a:latin typeface="Verdana" panose="020B0604030504040204" pitchFamily="34" charset="0"/>
                <a:ea typeface="Verdana" panose="020B0604030504040204" pitchFamily="34" charset="0"/>
                <a:cs typeface="Verdana" panose="020B0604030504040204" pitchFamily="34" charset="0"/>
              </a:rPr>
              <a:t>Coma</a:t>
            </a:r>
          </a:p>
          <a:p>
            <a:pPr marL="0" indent="0" algn="just">
              <a:buNone/>
            </a:pPr>
            <a:r>
              <a:rPr lang="x-none" sz="1000" dirty="0">
                <a:solidFill>
                  <a:srgbClr val="1A1A1A"/>
                </a:solidFill>
                <a:latin typeface="Verdana" panose="020B0604030504040204" pitchFamily="34" charset="0"/>
                <a:ea typeface="Verdana" panose="020B0604030504040204" pitchFamily="34" charset="0"/>
                <a:cs typeface="Verdana" panose="020B0604030504040204" pitchFamily="34" charset="0"/>
              </a:rPr>
              <a:t>Punto-y-coma</a:t>
            </a:r>
          </a:p>
          <a:p>
            <a:pPr marL="0" indent="0" algn="just">
              <a:buNone/>
            </a:pPr>
            <a:r>
              <a:rPr lang="x-none" sz="1000" dirty="0">
                <a:solidFill>
                  <a:srgbClr val="1A1A1A"/>
                </a:solidFill>
                <a:latin typeface="Verdana" panose="020B0604030504040204" pitchFamily="34" charset="0"/>
                <a:ea typeface="Verdana" panose="020B0604030504040204" pitchFamily="34" charset="0"/>
                <a:cs typeface="Verdana" panose="020B0604030504040204" pitchFamily="34" charset="0"/>
              </a:rPr>
              <a:t>Dos puntos</a:t>
            </a:r>
            <a:endParaRPr lang="es-ES_tradnl" sz="1000" dirty="0">
              <a:solidFill>
                <a:srgbClr val="1A1A1A"/>
              </a:solidFill>
              <a:latin typeface="Verdana" panose="020B0604030504040204" pitchFamily="34" charset="0"/>
              <a:ea typeface="Verdana" panose="020B0604030504040204" pitchFamily="34" charset="0"/>
              <a:cs typeface="Verdana" panose="020B0604030504040204" pitchFamily="34" charset="0"/>
            </a:endParaRPr>
          </a:p>
          <a:p>
            <a:pPr marL="0" indent="0" algn="just">
              <a:buNone/>
            </a:pPr>
            <a:r>
              <a:rPr lang="es-ES_tradnl" sz="1000" dirty="0">
                <a:solidFill>
                  <a:srgbClr val="1A1A1A"/>
                </a:solidFill>
                <a:latin typeface="Verdana" panose="020B0604030504040204" pitchFamily="34" charset="0"/>
                <a:ea typeface="Verdana" panose="020B0604030504040204" pitchFamily="34" charset="0"/>
                <a:cs typeface="Verdana" panose="020B0604030504040204" pitchFamily="34" charset="0"/>
              </a:rPr>
              <a:t>Escritura</a:t>
            </a:r>
          </a:p>
          <a:p>
            <a:pPr marL="0" indent="0" algn="just">
              <a:buNone/>
            </a:pPr>
            <a:r>
              <a:rPr lang="es-ES_tradnl" sz="1000" dirty="0">
                <a:solidFill>
                  <a:srgbClr val="1A1A1A"/>
                </a:solidFill>
                <a:latin typeface="Verdana" panose="020B0604030504040204" pitchFamily="34" charset="0"/>
                <a:ea typeface="Verdana" panose="020B0604030504040204" pitchFamily="34" charset="0"/>
                <a:cs typeface="Verdana" panose="020B0604030504040204" pitchFamily="34" charset="0"/>
              </a:rPr>
              <a:t>Lectura</a:t>
            </a:r>
          </a:p>
          <a:p>
            <a:pPr marL="0" indent="0" algn="just">
              <a:buNone/>
            </a:pPr>
            <a:r>
              <a:rPr lang="es-ES_tradnl" sz="1000" dirty="0">
                <a:solidFill>
                  <a:srgbClr val="1A1A1A"/>
                </a:solidFill>
                <a:latin typeface="Verdana" panose="020B0604030504040204" pitchFamily="34" charset="0"/>
                <a:ea typeface="Verdana" panose="020B0604030504040204" pitchFamily="34" charset="0"/>
                <a:cs typeface="Verdana" panose="020B0604030504040204" pitchFamily="34" charset="0"/>
              </a:rPr>
              <a:t>Teoría</a:t>
            </a:r>
            <a:endParaRPr lang="x-none" sz="1000" dirty="0">
              <a:solidFill>
                <a:srgbClr val="1A1A1A"/>
              </a:solidFill>
              <a:latin typeface="Verdana" panose="020B0604030504040204" pitchFamily="34" charset="0"/>
              <a:ea typeface="Verdana" panose="020B0604030504040204" pitchFamily="34" charset="0"/>
              <a:cs typeface="Verdana" panose="020B0604030504040204" pitchFamily="34" charset="0"/>
            </a:endParaRPr>
          </a:p>
          <a:p>
            <a:pPr marL="0" indent="0" eaLnBrk="1" hangingPunct="1">
              <a:buClrTx/>
            </a:pPr>
            <a:endParaRPr lang="es-ES" altLang="es-US" sz="1000" dirty="0" smtClean="0">
              <a:solidFill>
                <a:srgbClr val="161616"/>
              </a:solidFill>
              <a:effectLst>
                <a:outerShdw blurRad="38100" dist="38100" dir="2700000" algn="tl">
                  <a:srgbClr val="C0C0C0"/>
                </a:outerShdw>
              </a:effectLst>
            </a:endParaRPr>
          </a:p>
          <a:p>
            <a:pPr marL="0" indent="0" eaLnBrk="1" hangingPunct="1">
              <a:buFont typeface="Wingdings" panose="05000000000000000000" pitchFamily="2" charset="2"/>
              <a:buNone/>
            </a:pPr>
            <a:endParaRPr lang="es-ES" altLang="es-US" sz="1000" dirty="0" smtClean="0">
              <a:solidFill>
                <a:srgbClr val="161616"/>
              </a:solidFill>
              <a:effectLst>
                <a:outerShdw blurRad="38100" dist="38100" dir="2700000" algn="tl">
                  <a:srgbClr val="C0C0C0"/>
                </a:outerShdw>
              </a:effectLst>
            </a:endParaRPr>
          </a:p>
        </p:txBody>
      </p:sp>
      <p:sp>
        <p:nvSpPr>
          <p:cNvPr id="6" name="Marcador de texto 5"/>
          <p:cNvSpPr txBox="1">
            <a:spLocks/>
          </p:cNvSpPr>
          <p:nvPr/>
        </p:nvSpPr>
        <p:spPr>
          <a:xfrm>
            <a:off x="2051720" y="2996952"/>
            <a:ext cx="6552729" cy="2304256"/>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fontAlgn="auto">
              <a:spcAft>
                <a:spcPts val="0"/>
              </a:spcAft>
              <a:buNone/>
            </a:pPr>
            <a:r>
              <a:rPr lang="es-ES" sz="2000" b="1" i="1" dirty="0" smtClean="0">
                <a:solidFill>
                  <a:prstClr val="black"/>
                </a:solidFill>
                <a:latin typeface="Georgia" panose="02040502050405020303" pitchFamily="18" charset="0"/>
                <a:ea typeface="Verdana" panose="020B0604030504040204" pitchFamily="34" charset="0"/>
                <a:cs typeface="Verdana" panose="020B0604030504040204" pitchFamily="34" charset="0"/>
              </a:rPr>
              <a:t>Descripción</a:t>
            </a:r>
          </a:p>
          <a:p>
            <a:pPr marL="0" indent="0" algn="just" fontAlgn="auto">
              <a:spcAft>
                <a:spcPts val="1200"/>
              </a:spcAft>
              <a:buNone/>
            </a:pPr>
            <a:r>
              <a:rPr lang="es-ES" sz="1400" b="0" dirty="0">
                <a:solidFill>
                  <a:prstClr val="black"/>
                </a:solidFill>
                <a:latin typeface="Verdana" panose="020B0604030504040204" pitchFamily="34" charset="0"/>
                <a:ea typeface="Verdana" panose="020B0604030504040204" pitchFamily="34" charset="0"/>
                <a:cs typeface="Verdana" panose="020B0604030504040204" pitchFamily="34" charset="0"/>
              </a:rPr>
              <a:t>El objetivo </a:t>
            </a:r>
            <a:r>
              <a:rPr lang="x-none" sz="1400" b="0" dirty="0">
                <a:solidFill>
                  <a:prstClr val="black"/>
                </a:solidFill>
                <a:latin typeface="Verdana" panose="020B0604030504040204" pitchFamily="34" charset="0"/>
                <a:ea typeface="Verdana" panose="020B0604030504040204" pitchFamily="34" charset="0"/>
                <a:cs typeface="Verdana" panose="020B0604030504040204" pitchFamily="34" charset="0"/>
              </a:rPr>
              <a:t>d</a:t>
            </a:r>
            <a:r>
              <a:rPr lang="es-ES" sz="1400" b="0" dirty="0">
                <a:solidFill>
                  <a:prstClr val="black"/>
                </a:solidFill>
                <a:latin typeface="Verdana" panose="020B0604030504040204" pitchFamily="34" charset="0"/>
                <a:ea typeface="Verdana" panose="020B0604030504040204" pitchFamily="34" charset="0"/>
                <a:cs typeface="Verdana" panose="020B0604030504040204" pitchFamily="34" charset="0"/>
              </a:rPr>
              <a:t>e este documento es</a:t>
            </a:r>
            <a:r>
              <a:rPr lang="x-none" sz="1400" b="0" dirty="0">
                <a:solidFill>
                  <a:prstClr val="black"/>
                </a:solidFill>
                <a:latin typeface="Verdana" panose="020B0604030504040204" pitchFamily="34" charset="0"/>
                <a:ea typeface="Verdana" panose="020B0604030504040204" pitchFamily="34" charset="0"/>
                <a:cs typeface="Verdana" panose="020B0604030504040204" pitchFamily="34" charset="0"/>
              </a:rPr>
              <a:t> explicar cómo se utilizan correctamente los signos de puntuación para que el estudiante mejore sus habilidades de escritura. Además, ofrece una breve descripción de las diferentes funciones que tiene la coma</a:t>
            </a:r>
            <a:r>
              <a:rPr lang="es-ES_tradnl" sz="1400" b="0" dirty="0">
                <a:solidFill>
                  <a:prstClr val="black"/>
                </a:solidFill>
                <a:latin typeface="Verdana" panose="020B0604030504040204" pitchFamily="34" charset="0"/>
                <a:ea typeface="Verdana" panose="020B0604030504040204" pitchFamily="34" charset="0"/>
                <a:cs typeface="Verdana" panose="020B0604030504040204" pitchFamily="34" charset="0"/>
              </a:rPr>
              <a:t>, el  punto y coma, el punto y los dos puntos.</a:t>
            </a:r>
            <a:endParaRPr lang="x-none" sz="1400" b="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gn="just" fontAlgn="auto">
              <a:spcAft>
                <a:spcPts val="0"/>
              </a:spcAft>
            </a:pPr>
            <a:endParaRPr lang="es-ES" altLang="es-US" sz="1400" dirty="0" smtClean="0">
              <a:solidFill>
                <a:srgbClr val="161616"/>
              </a:solidFill>
              <a:effectLst>
                <a:outerShdw blurRad="38100" dist="38100" dir="2700000" algn="tl">
                  <a:srgbClr val="C0C0C0"/>
                </a:outerShdw>
              </a:effectLst>
              <a:latin typeface="Verdana" panose="020B0604030504040204" pitchFamily="34" charset="0"/>
              <a:ea typeface="Verdana" panose="020B0604030504040204" pitchFamily="34" charset="0"/>
              <a:cs typeface="Verdana" panose="020B0604030504040204" pitchFamily="34" charset="0"/>
            </a:endParaRPr>
          </a:p>
        </p:txBody>
      </p:sp>
      <p:sp>
        <p:nvSpPr>
          <p:cNvPr id="7" name="Marcador de pie de página 7"/>
          <p:cNvSpPr>
            <a:spLocks noGrp="1"/>
          </p:cNvSpPr>
          <p:nvPr>
            <p:ph type="ftr" sz="quarter" idx="11"/>
          </p:nvPr>
        </p:nvSpPr>
        <p:spPr>
          <a:xfrm>
            <a:off x="971600" y="6237312"/>
            <a:ext cx="7632848" cy="504801"/>
          </a:xfrm>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2400" b="1">
                <a:solidFill>
                  <a:schemeClr val="tx1"/>
                </a:solidFill>
                <a:latin typeface="Arial" panose="020B0604020202020204" pitchFamily="34" charset="0"/>
                <a:ea typeface="MS PGothic" panose="020B0600070205080204" pitchFamily="34" charset="-128"/>
              </a:defRPr>
            </a:lvl1pPr>
            <a:lvl2pPr marL="742950" indent="-285750" eaLnBrk="0" hangingPunct="0">
              <a:defRPr sz="2400" b="1">
                <a:solidFill>
                  <a:schemeClr val="tx1"/>
                </a:solidFill>
                <a:latin typeface="Arial" panose="020B0604020202020204" pitchFamily="34" charset="0"/>
                <a:ea typeface="MS PGothic" panose="020B0600070205080204" pitchFamily="34" charset="-128"/>
              </a:defRPr>
            </a:lvl2pPr>
            <a:lvl3pPr marL="1143000" indent="-228600" eaLnBrk="0" hangingPunct="0">
              <a:defRPr sz="2400" b="1">
                <a:solidFill>
                  <a:schemeClr val="tx1"/>
                </a:solidFill>
                <a:latin typeface="Arial" panose="020B0604020202020204" pitchFamily="34" charset="0"/>
                <a:ea typeface="MS PGothic" panose="020B0600070205080204" pitchFamily="34" charset="-128"/>
              </a:defRPr>
            </a:lvl3pPr>
            <a:lvl4pPr marL="1600200" indent="-228600" eaLnBrk="0" hangingPunct="0">
              <a:defRPr sz="2400" b="1">
                <a:solidFill>
                  <a:schemeClr val="tx1"/>
                </a:solidFill>
                <a:latin typeface="Arial" panose="020B0604020202020204" pitchFamily="34" charset="0"/>
                <a:ea typeface="MS PGothic" panose="020B0600070205080204" pitchFamily="34" charset="-128"/>
              </a:defRPr>
            </a:lvl4pPr>
            <a:lvl5pPr marL="2057400" indent="-228600" eaLnBrk="0" hangingPunct="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algn="just" eaLnBrk="1" hangingPunct="1"/>
            <a:r>
              <a:rPr lang="es-ES" altLang="es-US" sz="1000" b="0" dirty="0" err="1">
                <a:solidFill>
                  <a:srgbClr val="161616"/>
                </a:solidFill>
                <a:effectLst>
                  <a:outerShdw blurRad="38100" dist="38100" dir="2700000" algn="tl">
                    <a:srgbClr val="C0C0C0"/>
                  </a:outerShdw>
                </a:effectLst>
                <a:latin typeface="Verdana" panose="020B0604030504040204" pitchFamily="34" charset="0"/>
              </a:rPr>
              <a:t>This</a:t>
            </a:r>
            <a:r>
              <a:rPr lang="es-ES" altLang="es-US" sz="1000" b="0" dirty="0">
                <a:solidFill>
                  <a:srgbClr val="161616"/>
                </a:solidFill>
                <a:effectLst>
                  <a:outerShdw blurRad="38100" dist="38100" dir="2700000" algn="tl">
                    <a:srgbClr val="C0C0C0"/>
                  </a:outerShdw>
                </a:effectLst>
                <a:latin typeface="Verdana" panose="020B0604030504040204" pitchFamily="34" charset="0"/>
              </a:rPr>
              <a:t> </a:t>
            </a:r>
            <a:r>
              <a:rPr lang="es-ES" altLang="es-US" sz="1000" b="0" dirty="0" err="1">
                <a:solidFill>
                  <a:srgbClr val="161616"/>
                </a:solidFill>
                <a:effectLst>
                  <a:outerShdw blurRad="38100" dist="38100" dir="2700000" algn="tl">
                    <a:srgbClr val="C0C0C0"/>
                  </a:outerShdw>
                </a:effectLst>
                <a:latin typeface="Verdana" panose="020B0604030504040204" pitchFamily="34" charset="0"/>
              </a:rPr>
              <a:t>work</a:t>
            </a:r>
            <a:r>
              <a:rPr lang="es-ES" altLang="es-US" sz="1000" b="0" dirty="0">
                <a:solidFill>
                  <a:srgbClr val="161616"/>
                </a:solidFill>
                <a:effectLst>
                  <a:outerShdw blurRad="38100" dist="38100" dir="2700000" algn="tl">
                    <a:srgbClr val="C0C0C0"/>
                  </a:outerShdw>
                </a:effectLst>
                <a:latin typeface="Verdana" panose="020B0604030504040204" pitchFamily="34" charset="0"/>
              </a:rPr>
              <a:t> </a:t>
            </a:r>
            <a:r>
              <a:rPr lang="es-ES" altLang="es-US" sz="1000" b="0" dirty="0" err="1">
                <a:solidFill>
                  <a:srgbClr val="161616"/>
                </a:solidFill>
                <a:effectLst>
                  <a:outerShdw blurRad="38100" dist="38100" dir="2700000" algn="tl">
                    <a:srgbClr val="C0C0C0"/>
                  </a:outerShdw>
                </a:effectLst>
                <a:latin typeface="Verdana" panose="020B0604030504040204" pitchFamily="34" charset="0"/>
              </a:rPr>
              <a:t>is</a:t>
            </a:r>
            <a:r>
              <a:rPr lang="es-ES" altLang="es-US" sz="1000" b="0" dirty="0">
                <a:solidFill>
                  <a:srgbClr val="161616"/>
                </a:solidFill>
                <a:effectLst>
                  <a:outerShdw blurRad="38100" dist="38100" dir="2700000" algn="tl">
                    <a:srgbClr val="C0C0C0"/>
                  </a:outerShdw>
                </a:effectLst>
                <a:latin typeface="Verdana" panose="020B0604030504040204" pitchFamily="34" charset="0"/>
              </a:rPr>
              <a:t> </a:t>
            </a:r>
            <a:r>
              <a:rPr lang="es-ES" altLang="es-US" sz="1000" b="0" dirty="0" err="1">
                <a:solidFill>
                  <a:srgbClr val="161616"/>
                </a:solidFill>
                <a:effectLst>
                  <a:outerShdw blurRad="38100" dist="38100" dir="2700000" algn="tl">
                    <a:srgbClr val="C0C0C0"/>
                  </a:outerShdw>
                </a:effectLst>
                <a:latin typeface="Verdana" panose="020B0604030504040204" pitchFamily="34" charset="0"/>
              </a:rPr>
              <a:t>licensed</a:t>
            </a:r>
            <a:r>
              <a:rPr lang="es-ES" altLang="es-US" sz="1000" b="0" dirty="0">
                <a:solidFill>
                  <a:srgbClr val="161616"/>
                </a:solidFill>
                <a:effectLst>
                  <a:outerShdw blurRad="38100" dist="38100" dir="2700000" algn="tl">
                    <a:srgbClr val="C0C0C0"/>
                  </a:outerShdw>
                </a:effectLst>
                <a:latin typeface="Verdana" panose="020B0604030504040204" pitchFamily="34" charset="0"/>
              </a:rPr>
              <a:t> </a:t>
            </a:r>
            <a:r>
              <a:rPr lang="es-ES" altLang="es-US" sz="1000" b="0" dirty="0" err="1">
                <a:solidFill>
                  <a:srgbClr val="161616"/>
                </a:solidFill>
                <a:effectLst>
                  <a:outerShdw blurRad="38100" dist="38100" dir="2700000" algn="tl">
                    <a:srgbClr val="C0C0C0"/>
                  </a:outerShdw>
                </a:effectLst>
                <a:latin typeface="Verdana" panose="020B0604030504040204" pitchFamily="34" charset="0"/>
              </a:rPr>
              <a:t>under</a:t>
            </a:r>
            <a:r>
              <a:rPr lang="es-ES" altLang="es-US" sz="1000" b="0" dirty="0">
                <a:solidFill>
                  <a:srgbClr val="161616"/>
                </a:solidFill>
                <a:effectLst>
                  <a:outerShdw blurRad="38100" dist="38100" dir="2700000" algn="tl">
                    <a:srgbClr val="C0C0C0"/>
                  </a:outerShdw>
                </a:effectLst>
                <a:latin typeface="Verdana" panose="020B0604030504040204" pitchFamily="34" charset="0"/>
              </a:rPr>
              <a:t> </a:t>
            </a:r>
            <a:r>
              <a:rPr lang="es-ES" altLang="es-US" sz="1000" b="0" dirty="0" err="1">
                <a:solidFill>
                  <a:srgbClr val="161616"/>
                </a:solidFill>
                <a:effectLst>
                  <a:outerShdw blurRad="38100" dist="38100" dir="2700000" algn="tl">
                    <a:srgbClr val="C0C0C0"/>
                  </a:outerShdw>
                </a:effectLst>
                <a:latin typeface="Verdana" panose="020B0604030504040204" pitchFamily="34" charset="0"/>
              </a:rPr>
              <a:t>the</a:t>
            </a:r>
            <a:r>
              <a:rPr lang="es-ES" altLang="es-US" sz="1000" b="0" dirty="0">
                <a:solidFill>
                  <a:srgbClr val="161616"/>
                </a:solidFill>
                <a:effectLst>
                  <a:outerShdw blurRad="38100" dist="38100" dir="2700000" algn="tl">
                    <a:srgbClr val="C0C0C0"/>
                  </a:outerShdw>
                </a:effectLst>
                <a:latin typeface="Verdana" panose="020B0604030504040204" pitchFamily="34" charset="0"/>
              </a:rPr>
              <a:t> Creative </a:t>
            </a:r>
            <a:r>
              <a:rPr lang="es-ES" altLang="es-US" sz="1000" b="0" dirty="0" err="1">
                <a:solidFill>
                  <a:srgbClr val="161616"/>
                </a:solidFill>
                <a:effectLst>
                  <a:outerShdw blurRad="38100" dist="38100" dir="2700000" algn="tl">
                    <a:srgbClr val="C0C0C0"/>
                  </a:outerShdw>
                </a:effectLst>
                <a:latin typeface="Verdana" panose="020B0604030504040204" pitchFamily="34" charset="0"/>
              </a:rPr>
              <a:t>Commons</a:t>
            </a:r>
            <a:r>
              <a:rPr lang="es-ES" altLang="es-US" sz="1000" b="0" dirty="0">
                <a:solidFill>
                  <a:srgbClr val="161616"/>
                </a:solidFill>
                <a:effectLst>
                  <a:outerShdw blurRad="38100" dist="38100" dir="2700000" algn="tl">
                    <a:srgbClr val="C0C0C0"/>
                  </a:outerShdw>
                </a:effectLst>
                <a:latin typeface="Verdana" panose="020B0604030504040204" pitchFamily="34" charset="0"/>
              </a:rPr>
              <a:t> </a:t>
            </a:r>
            <a:r>
              <a:rPr lang="es-ES" altLang="es-US" sz="1000" b="0" dirty="0" err="1">
                <a:solidFill>
                  <a:srgbClr val="161616"/>
                </a:solidFill>
                <a:effectLst>
                  <a:outerShdw blurRad="38100" dist="38100" dir="2700000" algn="tl">
                    <a:srgbClr val="C0C0C0"/>
                  </a:outerShdw>
                </a:effectLst>
                <a:latin typeface="Verdana" panose="020B0604030504040204" pitchFamily="34" charset="0"/>
              </a:rPr>
              <a:t>Attribution-NonCommercial-NoDerivatives</a:t>
            </a:r>
            <a:r>
              <a:rPr lang="es-ES" altLang="es-US" sz="1000" b="0" dirty="0">
                <a:solidFill>
                  <a:srgbClr val="161616"/>
                </a:solidFill>
                <a:effectLst>
                  <a:outerShdw blurRad="38100" dist="38100" dir="2700000" algn="tl">
                    <a:srgbClr val="C0C0C0"/>
                  </a:outerShdw>
                </a:effectLst>
                <a:latin typeface="Verdana" panose="020B0604030504040204" pitchFamily="34" charset="0"/>
              </a:rPr>
              <a:t> 4.0 International </a:t>
            </a:r>
            <a:r>
              <a:rPr lang="es-ES" altLang="es-US" sz="1000" b="0" dirty="0" err="1">
                <a:solidFill>
                  <a:srgbClr val="161616"/>
                </a:solidFill>
                <a:effectLst>
                  <a:outerShdw blurRad="38100" dist="38100" dir="2700000" algn="tl">
                    <a:srgbClr val="C0C0C0"/>
                  </a:outerShdw>
                </a:effectLst>
                <a:latin typeface="Verdana" panose="020B0604030504040204" pitchFamily="34" charset="0"/>
              </a:rPr>
              <a:t>License</a:t>
            </a:r>
            <a:r>
              <a:rPr lang="es-ES" altLang="es-US" sz="1000" b="0" dirty="0">
                <a:solidFill>
                  <a:srgbClr val="161616"/>
                </a:solidFill>
                <a:effectLst>
                  <a:outerShdw blurRad="38100" dist="38100" dir="2700000" algn="tl">
                    <a:srgbClr val="C0C0C0"/>
                  </a:outerShdw>
                </a:effectLst>
                <a:latin typeface="Verdana" panose="020B0604030504040204" pitchFamily="34" charset="0"/>
              </a:rPr>
              <a:t>. To </a:t>
            </a:r>
            <a:r>
              <a:rPr lang="es-ES" altLang="es-US" sz="1000" b="0" dirty="0" err="1">
                <a:solidFill>
                  <a:srgbClr val="161616"/>
                </a:solidFill>
                <a:effectLst>
                  <a:outerShdw blurRad="38100" dist="38100" dir="2700000" algn="tl">
                    <a:srgbClr val="C0C0C0"/>
                  </a:outerShdw>
                </a:effectLst>
                <a:latin typeface="Verdana" panose="020B0604030504040204" pitchFamily="34" charset="0"/>
              </a:rPr>
              <a:t>view</a:t>
            </a:r>
            <a:r>
              <a:rPr lang="es-ES" altLang="es-US" sz="1000" b="0" dirty="0">
                <a:solidFill>
                  <a:srgbClr val="161616"/>
                </a:solidFill>
                <a:effectLst>
                  <a:outerShdw blurRad="38100" dist="38100" dir="2700000" algn="tl">
                    <a:srgbClr val="C0C0C0"/>
                  </a:outerShdw>
                </a:effectLst>
                <a:latin typeface="Verdana" panose="020B0604030504040204" pitchFamily="34" charset="0"/>
              </a:rPr>
              <a:t> a </a:t>
            </a:r>
            <a:r>
              <a:rPr lang="es-ES" altLang="es-US" sz="1000" b="0" dirty="0" err="1">
                <a:solidFill>
                  <a:srgbClr val="161616"/>
                </a:solidFill>
                <a:effectLst>
                  <a:outerShdw blurRad="38100" dist="38100" dir="2700000" algn="tl">
                    <a:srgbClr val="C0C0C0"/>
                  </a:outerShdw>
                </a:effectLst>
                <a:latin typeface="Verdana" panose="020B0604030504040204" pitchFamily="34" charset="0"/>
              </a:rPr>
              <a:t>copy</a:t>
            </a:r>
            <a:r>
              <a:rPr lang="es-ES" altLang="es-US" sz="1000" b="0" dirty="0">
                <a:solidFill>
                  <a:srgbClr val="161616"/>
                </a:solidFill>
                <a:effectLst>
                  <a:outerShdw blurRad="38100" dist="38100" dir="2700000" algn="tl">
                    <a:srgbClr val="C0C0C0"/>
                  </a:outerShdw>
                </a:effectLst>
                <a:latin typeface="Verdana" panose="020B0604030504040204" pitchFamily="34" charset="0"/>
              </a:rPr>
              <a:t> of </a:t>
            </a:r>
            <a:r>
              <a:rPr lang="es-ES" altLang="es-US" sz="1000" b="0" dirty="0" err="1">
                <a:solidFill>
                  <a:srgbClr val="161616"/>
                </a:solidFill>
                <a:effectLst>
                  <a:outerShdw blurRad="38100" dist="38100" dir="2700000" algn="tl">
                    <a:srgbClr val="C0C0C0"/>
                  </a:outerShdw>
                </a:effectLst>
                <a:latin typeface="Verdana" panose="020B0604030504040204" pitchFamily="34" charset="0"/>
              </a:rPr>
              <a:t>this</a:t>
            </a:r>
            <a:r>
              <a:rPr lang="es-ES" altLang="es-US" sz="1000" b="0" dirty="0">
                <a:solidFill>
                  <a:srgbClr val="161616"/>
                </a:solidFill>
                <a:effectLst>
                  <a:outerShdw blurRad="38100" dist="38100" dir="2700000" algn="tl">
                    <a:srgbClr val="C0C0C0"/>
                  </a:outerShdw>
                </a:effectLst>
                <a:latin typeface="Verdana" panose="020B0604030504040204" pitchFamily="34" charset="0"/>
              </a:rPr>
              <a:t> </a:t>
            </a:r>
            <a:r>
              <a:rPr lang="es-ES" altLang="es-US" sz="1000" b="0" dirty="0" err="1">
                <a:solidFill>
                  <a:srgbClr val="161616"/>
                </a:solidFill>
                <a:effectLst>
                  <a:outerShdw blurRad="38100" dist="38100" dir="2700000" algn="tl">
                    <a:srgbClr val="C0C0C0"/>
                  </a:outerShdw>
                </a:effectLst>
                <a:latin typeface="Verdana" panose="020B0604030504040204" pitchFamily="34" charset="0"/>
              </a:rPr>
              <a:t>license</a:t>
            </a:r>
            <a:r>
              <a:rPr lang="es-ES" altLang="es-US" sz="1000" b="0" dirty="0">
                <a:solidFill>
                  <a:srgbClr val="161616"/>
                </a:solidFill>
                <a:effectLst>
                  <a:outerShdw blurRad="38100" dist="38100" dir="2700000" algn="tl">
                    <a:srgbClr val="C0C0C0"/>
                  </a:outerShdw>
                </a:effectLst>
                <a:latin typeface="Verdana" panose="020B0604030504040204" pitchFamily="34" charset="0"/>
              </a:rPr>
              <a:t>, </a:t>
            </a:r>
            <a:r>
              <a:rPr lang="es-ES" altLang="es-US" sz="1000" b="0" dirty="0" err="1">
                <a:solidFill>
                  <a:srgbClr val="161616"/>
                </a:solidFill>
                <a:effectLst>
                  <a:outerShdw blurRad="38100" dist="38100" dir="2700000" algn="tl">
                    <a:srgbClr val="C0C0C0"/>
                  </a:outerShdw>
                </a:effectLst>
                <a:latin typeface="Verdana" panose="020B0604030504040204" pitchFamily="34" charset="0"/>
              </a:rPr>
              <a:t>visit</a:t>
            </a:r>
            <a:r>
              <a:rPr lang="es-ES" altLang="es-US" sz="1000" b="0" dirty="0">
                <a:solidFill>
                  <a:srgbClr val="161616"/>
                </a:solidFill>
                <a:effectLst>
                  <a:outerShdw blurRad="38100" dist="38100" dir="2700000" algn="tl">
                    <a:srgbClr val="C0C0C0"/>
                  </a:outerShdw>
                </a:effectLst>
                <a:latin typeface="Verdana" panose="020B0604030504040204" pitchFamily="34" charset="0"/>
              </a:rPr>
              <a:t> http://creativecommons.org/licenses/by-nc-nd/4.0/ </a:t>
            </a:r>
            <a:r>
              <a:rPr lang="es-ES" altLang="es-US" sz="1000" b="0" dirty="0" err="1">
                <a:solidFill>
                  <a:srgbClr val="161616"/>
                </a:solidFill>
                <a:effectLst>
                  <a:outerShdw blurRad="38100" dist="38100" dir="2700000" algn="tl">
                    <a:srgbClr val="C0C0C0"/>
                  </a:outerShdw>
                </a:effectLst>
                <a:latin typeface="Verdana" panose="020B0604030504040204" pitchFamily="34" charset="0"/>
              </a:rPr>
              <a:t>or</a:t>
            </a:r>
            <a:r>
              <a:rPr lang="es-ES" altLang="es-US" sz="1000" b="0" dirty="0">
                <a:solidFill>
                  <a:srgbClr val="161616"/>
                </a:solidFill>
                <a:effectLst>
                  <a:outerShdw blurRad="38100" dist="38100" dir="2700000" algn="tl">
                    <a:srgbClr val="C0C0C0"/>
                  </a:outerShdw>
                </a:effectLst>
                <a:latin typeface="Verdana" panose="020B0604030504040204" pitchFamily="34" charset="0"/>
              </a:rPr>
              <a:t> </a:t>
            </a:r>
            <a:r>
              <a:rPr lang="es-ES" altLang="es-US" sz="1000" b="0" dirty="0" err="1">
                <a:solidFill>
                  <a:srgbClr val="161616"/>
                </a:solidFill>
                <a:effectLst>
                  <a:outerShdw blurRad="38100" dist="38100" dir="2700000" algn="tl">
                    <a:srgbClr val="C0C0C0"/>
                  </a:outerShdw>
                </a:effectLst>
                <a:latin typeface="Verdana" panose="020B0604030504040204" pitchFamily="34" charset="0"/>
              </a:rPr>
              <a:t>send</a:t>
            </a:r>
            <a:r>
              <a:rPr lang="es-ES" altLang="es-US" sz="1000" b="0" dirty="0">
                <a:solidFill>
                  <a:srgbClr val="161616"/>
                </a:solidFill>
                <a:effectLst>
                  <a:outerShdw blurRad="38100" dist="38100" dir="2700000" algn="tl">
                    <a:srgbClr val="C0C0C0"/>
                  </a:outerShdw>
                </a:effectLst>
                <a:latin typeface="Verdana" panose="020B0604030504040204" pitchFamily="34" charset="0"/>
              </a:rPr>
              <a:t> a </a:t>
            </a:r>
            <a:r>
              <a:rPr lang="es-ES" altLang="es-US" sz="1000" b="0" dirty="0" err="1">
                <a:solidFill>
                  <a:srgbClr val="161616"/>
                </a:solidFill>
                <a:effectLst>
                  <a:outerShdw blurRad="38100" dist="38100" dir="2700000" algn="tl">
                    <a:srgbClr val="C0C0C0"/>
                  </a:outerShdw>
                </a:effectLst>
                <a:latin typeface="Verdana" panose="020B0604030504040204" pitchFamily="34" charset="0"/>
              </a:rPr>
              <a:t>letter</a:t>
            </a:r>
            <a:r>
              <a:rPr lang="es-ES" altLang="es-US" sz="1000" b="0" dirty="0">
                <a:solidFill>
                  <a:srgbClr val="161616"/>
                </a:solidFill>
                <a:effectLst>
                  <a:outerShdw blurRad="38100" dist="38100" dir="2700000" algn="tl">
                    <a:srgbClr val="C0C0C0"/>
                  </a:outerShdw>
                </a:effectLst>
                <a:latin typeface="Verdana" panose="020B0604030504040204" pitchFamily="34" charset="0"/>
              </a:rPr>
              <a:t> to Creative </a:t>
            </a:r>
            <a:r>
              <a:rPr lang="es-ES" altLang="es-US" sz="1000" b="0" dirty="0" err="1">
                <a:solidFill>
                  <a:srgbClr val="161616"/>
                </a:solidFill>
                <a:effectLst>
                  <a:outerShdw blurRad="38100" dist="38100" dir="2700000" algn="tl">
                    <a:srgbClr val="C0C0C0"/>
                  </a:outerShdw>
                </a:effectLst>
                <a:latin typeface="Verdana" panose="020B0604030504040204" pitchFamily="34" charset="0"/>
              </a:rPr>
              <a:t>Commons</a:t>
            </a:r>
            <a:r>
              <a:rPr lang="es-ES" altLang="es-US" sz="1000" b="0" dirty="0">
                <a:solidFill>
                  <a:srgbClr val="161616"/>
                </a:solidFill>
                <a:effectLst>
                  <a:outerShdw blurRad="38100" dist="38100" dir="2700000" algn="tl">
                    <a:srgbClr val="C0C0C0"/>
                  </a:outerShdw>
                </a:effectLst>
                <a:latin typeface="Verdana" panose="020B0604030504040204" pitchFamily="34" charset="0"/>
              </a:rPr>
              <a:t>, PO Box 1866, Mountain View, CA 94042, USA.</a:t>
            </a:r>
          </a:p>
        </p:txBody>
      </p:sp>
      <p:sp>
        <p:nvSpPr>
          <p:cNvPr id="8" name="Rectángulo 7"/>
          <p:cNvSpPr/>
          <p:nvPr/>
        </p:nvSpPr>
        <p:spPr>
          <a:xfrm>
            <a:off x="3883750" y="1262644"/>
            <a:ext cx="4572000" cy="830997"/>
          </a:xfrm>
          <a:prstGeom prst="rect">
            <a:avLst/>
          </a:prstGeom>
        </p:spPr>
        <p:txBody>
          <a:bodyPr>
            <a:spAutoFit/>
          </a:bodyPr>
          <a:lstStyle/>
          <a:p>
            <a:pPr algn="r" eaLnBrk="1" hangingPunct="1"/>
            <a:r>
              <a:rPr lang="es-MX" altLang="es-US" sz="1200" b="0" dirty="0" smtClean="0">
                <a:solidFill>
                  <a:srgbClr val="161616"/>
                </a:solidFill>
                <a:latin typeface="Verdana" panose="020B0604030504040204" pitchFamily="34" charset="0"/>
                <a:ea typeface="Verdana" panose="020B0604030504040204" pitchFamily="34" charset="0"/>
                <a:cs typeface="Verdana" panose="020B0604030504040204" pitchFamily="34" charset="0"/>
              </a:rPr>
              <a:t>Editor </a:t>
            </a:r>
            <a:r>
              <a:rPr lang="es-ES" altLang="es-US" sz="1200" b="0" dirty="0" smtClean="0">
                <a:solidFill>
                  <a:srgbClr val="161616"/>
                </a:solidFill>
                <a:latin typeface="Verdana" panose="020B0604030504040204" pitchFamily="34" charset="0"/>
                <a:ea typeface="Verdana" panose="020B0604030504040204" pitchFamily="34" charset="0"/>
                <a:cs typeface="Verdana" panose="020B0604030504040204" pitchFamily="34" charset="0"/>
              </a:rPr>
              <a:t> </a:t>
            </a:r>
          </a:p>
          <a:p>
            <a:pPr algn="r" eaLnBrk="1" hangingPunct="1"/>
            <a:r>
              <a:rPr lang="es-ES" altLang="es-US" sz="1200" b="0" dirty="0" smtClean="0">
                <a:solidFill>
                  <a:srgbClr val="161616"/>
                </a:solidFill>
                <a:latin typeface="Verdana" panose="020B0604030504040204" pitchFamily="34" charset="0"/>
                <a:ea typeface="Verdana" panose="020B0604030504040204" pitchFamily="34" charset="0"/>
                <a:cs typeface="Verdana" panose="020B0604030504040204" pitchFamily="34" charset="0"/>
              </a:rPr>
              <a:t>James Rodríguez Calle</a:t>
            </a:r>
            <a:r>
              <a:rPr lang="es-ES" altLang="es-US" sz="800" b="0" dirty="0" smtClean="0">
                <a:solidFill>
                  <a:srgbClr val="161616"/>
                </a:solidFill>
                <a:latin typeface="Verdana" panose="020B0604030504040204" pitchFamily="34" charset="0"/>
                <a:ea typeface="Verdana" panose="020B0604030504040204" pitchFamily="34" charset="0"/>
                <a:cs typeface="Verdana" panose="020B0604030504040204" pitchFamily="34" charset="0"/>
              </a:rPr>
              <a:t>2</a:t>
            </a:r>
          </a:p>
          <a:p>
            <a:pPr algn="r" eaLnBrk="1" hangingPunct="1"/>
            <a:r>
              <a:rPr lang="es-ES" altLang="es-US" sz="1200" b="0" dirty="0" smtClean="0">
                <a:solidFill>
                  <a:srgbClr val="161616"/>
                </a:solidFill>
                <a:latin typeface="Verdana" panose="020B0604030504040204" pitchFamily="34" charset="0"/>
                <a:ea typeface="Verdana" panose="020B0604030504040204" pitchFamily="34" charset="0"/>
                <a:cs typeface="Verdana" panose="020B0604030504040204" pitchFamily="34" charset="0"/>
              </a:rPr>
              <a:t>Fecha de publicación</a:t>
            </a:r>
          </a:p>
          <a:p>
            <a:pPr algn="r" eaLnBrk="1" hangingPunct="1"/>
            <a:r>
              <a:rPr lang="es-ES" altLang="es-US" sz="1200" b="0" dirty="0" smtClean="0">
                <a:solidFill>
                  <a:srgbClr val="161616"/>
                </a:solidFill>
                <a:latin typeface="Verdana" panose="020B0604030504040204" pitchFamily="34" charset="0"/>
                <a:ea typeface="Verdana" panose="020B0604030504040204" pitchFamily="34" charset="0"/>
                <a:cs typeface="Verdana" panose="020B0604030504040204" pitchFamily="34" charset="0"/>
              </a:rPr>
              <a:t>Junio de 2015</a:t>
            </a:r>
            <a:endParaRPr lang="es-ES" altLang="es-US" sz="1200" b="0" i="1" dirty="0">
              <a:solidFill>
                <a:srgbClr val="161616"/>
              </a:solidFill>
              <a:latin typeface="Verdana" panose="020B0604030504040204" pitchFamily="34" charset="0"/>
              <a:ea typeface="Verdana" panose="020B0604030504040204" pitchFamily="34" charset="0"/>
              <a:cs typeface="Verdana" panose="020B0604030504040204" pitchFamily="34" charset="0"/>
            </a:endParaRPr>
          </a:p>
        </p:txBody>
      </p:sp>
      <p:sp>
        <p:nvSpPr>
          <p:cNvPr id="9" name="Rectángulo 8"/>
          <p:cNvSpPr/>
          <p:nvPr/>
        </p:nvSpPr>
        <p:spPr>
          <a:xfrm>
            <a:off x="4006975" y="5692715"/>
            <a:ext cx="4572000" cy="400110"/>
          </a:xfrm>
          <a:prstGeom prst="rect">
            <a:avLst/>
          </a:prstGeom>
        </p:spPr>
        <p:txBody>
          <a:bodyPr>
            <a:spAutoFit/>
          </a:bodyPr>
          <a:lstStyle/>
          <a:p>
            <a:pPr algn="r"/>
            <a:r>
              <a:rPr lang="es-US" sz="1000" dirty="0" smtClean="0">
                <a:solidFill>
                  <a:schemeClr val="accent4">
                    <a:lumMod val="10000"/>
                  </a:schemeClr>
                </a:solidFill>
              </a:rPr>
              <a:t>1Tito Nelson Oviedo A.: Universidad </a:t>
            </a:r>
            <a:r>
              <a:rPr lang="es-US" sz="1000" dirty="0" err="1" smtClean="0">
                <a:solidFill>
                  <a:schemeClr val="accent4">
                    <a:lumMod val="10000"/>
                  </a:schemeClr>
                </a:solidFill>
              </a:rPr>
              <a:t>Icesi</a:t>
            </a:r>
            <a:r>
              <a:rPr lang="es-US" sz="1000" dirty="0" smtClean="0">
                <a:solidFill>
                  <a:schemeClr val="accent4">
                    <a:lumMod val="10000"/>
                  </a:schemeClr>
                </a:solidFill>
              </a:rPr>
              <a:t>, Cali.  toviedo@icesi.edu.co</a:t>
            </a:r>
          </a:p>
          <a:p>
            <a:pPr algn="r"/>
            <a:r>
              <a:rPr lang="es-US" sz="1000" dirty="0" smtClean="0">
                <a:solidFill>
                  <a:schemeClr val="accent4">
                    <a:lumMod val="10000"/>
                  </a:schemeClr>
                </a:solidFill>
              </a:rPr>
              <a:t>2James Rodríguez: Universidad </a:t>
            </a:r>
            <a:r>
              <a:rPr lang="es-US" sz="1000" dirty="0" err="1" smtClean="0">
                <a:solidFill>
                  <a:schemeClr val="accent4">
                    <a:lumMod val="10000"/>
                  </a:schemeClr>
                </a:solidFill>
              </a:rPr>
              <a:t>Icesi</a:t>
            </a:r>
            <a:r>
              <a:rPr lang="es-US" sz="1000" dirty="0" smtClean="0">
                <a:solidFill>
                  <a:schemeClr val="accent4">
                    <a:lumMod val="10000"/>
                  </a:schemeClr>
                </a:solidFill>
              </a:rPr>
              <a:t>, Cali.  jamesroca@gmail.com</a:t>
            </a:r>
            <a:endParaRPr lang="es-US" sz="1000" dirty="0">
              <a:solidFill>
                <a:schemeClr val="accent4">
                  <a:lumMod val="10000"/>
                </a:schemeClr>
              </a:solidFill>
            </a:endParaRPr>
          </a:p>
        </p:txBody>
      </p:sp>
      <p:pic>
        <p:nvPicPr>
          <p:cNvPr id="10" name="Imagen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2607" y="4749014"/>
            <a:ext cx="948747" cy="336170"/>
          </a:xfrm>
          <a:prstGeom prst="rect">
            <a:avLst/>
          </a:prstGeom>
        </p:spPr>
      </p:pic>
      <p:pic>
        <p:nvPicPr>
          <p:cNvPr id="11" name="Imagen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9951" y="4365104"/>
            <a:ext cx="711649" cy="397851"/>
          </a:xfrm>
          <a:prstGeom prst="rect">
            <a:avLst/>
          </a:prstGeom>
        </p:spPr>
      </p:pic>
      <p:sp>
        <p:nvSpPr>
          <p:cNvPr id="12" name="Rectángulo 11"/>
          <p:cNvSpPr/>
          <p:nvPr/>
        </p:nvSpPr>
        <p:spPr>
          <a:xfrm>
            <a:off x="107504" y="5103475"/>
            <a:ext cx="1368152" cy="1061829"/>
          </a:xfrm>
          <a:prstGeom prst="rect">
            <a:avLst/>
          </a:prstGeom>
        </p:spPr>
        <p:txBody>
          <a:bodyPr wrap="square">
            <a:spAutoFit/>
          </a:bodyPr>
          <a:lstStyle/>
          <a:p>
            <a:r>
              <a:rPr lang="es-US" sz="900" b="0" dirty="0">
                <a:solidFill>
                  <a:schemeClr val="accent4">
                    <a:lumMod val="10000"/>
                  </a:schemeClr>
                </a:solidFill>
                <a:latin typeface="Verdana" panose="020B0604030504040204" pitchFamily="34" charset="0"/>
                <a:ea typeface="Verdana" panose="020B0604030504040204" pitchFamily="34" charset="0"/>
                <a:cs typeface="Verdana" panose="020B0604030504040204" pitchFamily="34" charset="0"/>
              </a:rPr>
              <a:t>Dependencia </a:t>
            </a:r>
          </a:p>
          <a:p>
            <a:r>
              <a:rPr lang="es-US" sz="900" b="0" dirty="0">
                <a:solidFill>
                  <a:schemeClr val="accent4">
                    <a:lumMod val="10000"/>
                  </a:schemeClr>
                </a:solidFill>
                <a:latin typeface="Verdana" panose="020B0604030504040204" pitchFamily="34" charset="0"/>
                <a:ea typeface="Verdana" panose="020B0604030504040204" pitchFamily="34" charset="0"/>
                <a:cs typeface="Verdana" panose="020B0604030504040204" pitchFamily="34" charset="0"/>
              </a:rPr>
              <a:t>académica:</a:t>
            </a:r>
          </a:p>
          <a:p>
            <a:r>
              <a:rPr lang="es-US" sz="900" b="0" dirty="0">
                <a:solidFill>
                  <a:schemeClr val="accent4">
                    <a:lumMod val="10000"/>
                  </a:schemeClr>
                </a:solidFill>
                <a:latin typeface="Verdana" panose="020B0604030504040204" pitchFamily="34" charset="0"/>
                <a:ea typeface="Verdana" panose="020B0604030504040204" pitchFamily="34" charset="0"/>
                <a:cs typeface="Verdana" panose="020B0604030504040204" pitchFamily="34" charset="0"/>
              </a:rPr>
              <a:t>Escuela de Ciencias </a:t>
            </a:r>
          </a:p>
          <a:p>
            <a:r>
              <a:rPr lang="es-US" sz="900" b="0" dirty="0">
                <a:solidFill>
                  <a:schemeClr val="accent4">
                    <a:lumMod val="10000"/>
                  </a:schemeClr>
                </a:solidFill>
                <a:latin typeface="Verdana" panose="020B0604030504040204" pitchFamily="34" charset="0"/>
                <a:ea typeface="Verdana" panose="020B0604030504040204" pitchFamily="34" charset="0"/>
                <a:cs typeface="Verdana" panose="020B0604030504040204" pitchFamily="34" charset="0"/>
              </a:rPr>
              <a:t>de la Educación</a:t>
            </a:r>
          </a:p>
          <a:p>
            <a:endParaRPr lang="es-US" sz="900" b="0" dirty="0">
              <a:solidFill>
                <a:schemeClr val="accent4">
                  <a:lumMod val="10000"/>
                </a:schemeClr>
              </a:solidFill>
              <a:latin typeface="Verdana" panose="020B0604030504040204" pitchFamily="34" charset="0"/>
              <a:ea typeface="Verdana" panose="020B0604030504040204" pitchFamily="34" charset="0"/>
              <a:cs typeface="Verdana" panose="020B0604030504040204" pitchFamily="34" charset="0"/>
            </a:endParaRPr>
          </a:p>
          <a:p>
            <a:r>
              <a:rPr lang="es-US" sz="900" b="0" smtClean="0">
                <a:solidFill>
                  <a:schemeClr val="accent4">
                    <a:lumMod val="10000"/>
                  </a:schemeClr>
                </a:solidFill>
                <a:latin typeface="Verdana" panose="020B0604030504040204" pitchFamily="34" charset="0"/>
                <a:ea typeface="Verdana" panose="020B0604030504040204" pitchFamily="34" charset="0"/>
                <a:cs typeface="Verdana" panose="020B0604030504040204" pitchFamily="34" charset="0"/>
              </a:rPr>
              <a:t>Departamento de</a:t>
            </a:r>
            <a:endParaRPr lang="es-US" sz="900" b="0" dirty="0">
              <a:solidFill>
                <a:schemeClr val="accent4">
                  <a:lumMod val="10000"/>
                </a:schemeClr>
              </a:solidFill>
              <a:latin typeface="Verdana" panose="020B0604030504040204" pitchFamily="34" charset="0"/>
              <a:ea typeface="Verdana" panose="020B0604030504040204" pitchFamily="34" charset="0"/>
              <a:cs typeface="Verdana" panose="020B0604030504040204" pitchFamily="34" charset="0"/>
            </a:endParaRPr>
          </a:p>
          <a:p>
            <a:r>
              <a:rPr lang="es-US" sz="900" b="0" dirty="0">
                <a:solidFill>
                  <a:schemeClr val="accent4">
                    <a:lumMod val="10000"/>
                  </a:schemeClr>
                </a:solidFill>
                <a:latin typeface="Verdana" panose="020B0604030504040204" pitchFamily="34" charset="0"/>
                <a:ea typeface="Verdana" panose="020B0604030504040204" pitchFamily="34" charset="0"/>
                <a:cs typeface="Verdana" panose="020B0604030504040204" pitchFamily="34" charset="0"/>
              </a:rPr>
              <a:t>Lenguaje</a:t>
            </a:r>
          </a:p>
        </p:txBody>
      </p:sp>
    </p:spTree>
    <p:extLst>
      <p:ext uri="{BB962C8B-B14F-4D97-AF65-F5344CB8AC3E}">
        <p14:creationId xmlns:p14="http://schemas.microsoft.com/office/powerpoint/2010/main" val="38562449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3317" name="Text Box 5"/>
          <p:cNvSpPr txBox="1">
            <a:spLocks noChangeArrowheads="1"/>
          </p:cNvSpPr>
          <p:nvPr/>
        </p:nvSpPr>
        <p:spPr bwMode="auto">
          <a:xfrm>
            <a:off x="250825" y="88900"/>
            <a:ext cx="523875" cy="8239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4800"/>
              <a:t>4</a:t>
            </a:r>
            <a:endParaRPr lang="es-ES" altLang="en-US" sz="4800"/>
          </a:p>
        </p:txBody>
      </p:sp>
      <p:sp>
        <p:nvSpPr>
          <p:cNvPr id="13322" name="Text Box 10"/>
          <p:cNvSpPr txBox="1">
            <a:spLocks noChangeArrowheads="1"/>
          </p:cNvSpPr>
          <p:nvPr/>
        </p:nvSpPr>
        <p:spPr bwMode="auto">
          <a:xfrm>
            <a:off x="1042988" y="260350"/>
            <a:ext cx="6956425"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a:t>ACTOS ADVERSATIVOS COMPLEMENTARIOS</a:t>
            </a:r>
            <a:endParaRPr lang="es-ES" altLang="en-US"/>
          </a:p>
        </p:txBody>
      </p:sp>
      <p:sp>
        <p:nvSpPr>
          <p:cNvPr id="13324" name="Text Box 12"/>
          <p:cNvSpPr txBox="1">
            <a:spLocks noChangeArrowheads="1"/>
          </p:cNvSpPr>
          <p:nvPr/>
        </p:nvSpPr>
        <p:spPr bwMode="auto">
          <a:xfrm>
            <a:off x="971550" y="836613"/>
            <a:ext cx="4751388"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2000" b="0" i="1"/>
              <a:t>Mi padre le prestó el carro a mi hermano</a:t>
            </a:r>
            <a:endParaRPr lang="es-ES" altLang="en-US" sz="2000" b="0" i="1"/>
          </a:p>
        </p:txBody>
      </p:sp>
      <p:sp>
        <p:nvSpPr>
          <p:cNvPr id="13328" name="Text Box 16"/>
          <p:cNvSpPr txBox="1">
            <a:spLocks noChangeArrowheads="1"/>
          </p:cNvSpPr>
          <p:nvPr/>
        </p:nvSpPr>
        <p:spPr bwMode="auto">
          <a:xfrm>
            <a:off x="1042988" y="836613"/>
            <a:ext cx="72009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r>
              <a:rPr lang="es-MX" altLang="en-US" sz="2000" b="0" i="1">
                <a:solidFill>
                  <a:srgbClr val="FF0000"/>
                </a:solidFill>
              </a:rPr>
              <a:t>					   pero no lo autorizó </a:t>
            </a:r>
          </a:p>
          <a:p>
            <a:r>
              <a:rPr lang="es-MX" altLang="en-US" sz="2000" b="0" i="1">
                <a:solidFill>
                  <a:srgbClr val="FF0000"/>
                </a:solidFill>
              </a:rPr>
              <a:t>para que viajara en él fuera de la ciudad</a:t>
            </a:r>
            <a:r>
              <a:rPr lang="es-MX" altLang="en-US" sz="2000" b="0" i="1"/>
              <a:t>.</a:t>
            </a:r>
            <a:endParaRPr lang="es-ES" altLang="en-US" b="0"/>
          </a:p>
        </p:txBody>
      </p:sp>
      <p:sp>
        <p:nvSpPr>
          <p:cNvPr id="13329" name="Text Box 17"/>
          <p:cNvSpPr txBox="1">
            <a:spLocks noChangeArrowheads="1"/>
          </p:cNvSpPr>
          <p:nvPr/>
        </p:nvSpPr>
        <p:spPr bwMode="auto">
          <a:xfrm>
            <a:off x="5580063" y="620713"/>
            <a:ext cx="325437"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4000">
                <a:solidFill>
                  <a:srgbClr val="FF0000"/>
                </a:solidFill>
              </a:rPr>
              <a:t>,</a:t>
            </a:r>
            <a:endParaRPr lang="es-ES" altLang="en-US" sz="4000">
              <a:solidFill>
                <a:srgbClr val="FF0000"/>
              </a:solidFill>
            </a:endParaRPr>
          </a:p>
        </p:txBody>
      </p:sp>
      <p:sp>
        <p:nvSpPr>
          <p:cNvPr id="13330" name="Text Box 18"/>
          <p:cNvSpPr txBox="1">
            <a:spLocks noChangeArrowheads="1"/>
          </p:cNvSpPr>
          <p:nvPr/>
        </p:nvSpPr>
        <p:spPr bwMode="auto">
          <a:xfrm>
            <a:off x="1042988" y="1125538"/>
            <a:ext cx="7589837" cy="10064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2000" b="0"/>
              <a:t> 					   Este desobedeció </a:t>
            </a:r>
            <a:r>
              <a:rPr lang="es-MX" altLang="en-US" sz="2000" b="0">
                <a:cs typeface="Arial" panose="020B0604020202020204" pitchFamily="34" charset="0"/>
              </a:rPr>
              <a:t>–</a:t>
            </a:r>
            <a:r>
              <a:rPr lang="es-MX" altLang="en-US" sz="2000" b="0"/>
              <a:t> </a:t>
            </a:r>
          </a:p>
          <a:p>
            <a:r>
              <a:rPr lang="es-MX" altLang="en-US" sz="2000" b="0"/>
              <a:t>se llevó el carro para Bogotá</a:t>
            </a:r>
            <a:r>
              <a:rPr lang="es-MX" altLang="en-US" sz="2000" b="0">
                <a:cs typeface="Arial" panose="020B0604020202020204" pitchFamily="34" charset="0"/>
              </a:rPr>
              <a:t>–</a:t>
            </a:r>
            <a:r>
              <a:rPr lang="es-MX" altLang="en-US" sz="2000" b="0"/>
              <a:t>  y el vehículo sufrió algunos daños </a:t>
            </a:r>
          </a:p>
          <a:p>
            <a:r>
              <a:rPr lang="es-MX" altLang="en-US" sz="2000" b="0"/>
              <a:t>mecánicos.  Ahora tendrá que pagar los costos de la reparación</a:t>
            </a:r>
            <a:endParaRPr lang="es-ES" altLang="en-US" sz="2000" b="0"/>
          </a:p>
        </p:txBody>
      </p:sp>
      <p:sp>
        <p:nvSpPr>
          <p:cNvPr id="13331" name="Text Box 19"/>
          <p:cNvSpPr txBox="1">
            <a:spLocks noChangeArrowheads="1"/>
          </p:cNvSpPr>
          <p:nvPr/>
        </p:nvSpPr>
        <p:spPr bwMode="auto">
          <a:xfrm>
            <a:off x="1042988" y="2060575"/>
            <a:ext cx="40513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2000" b="0" i="1">
                <a:solidFill>
                  <a:srgbClr val="FF0000"/>
                </a:solidFill>
              </a:rPr>
              <a:t>aunque le parezca injusto hacerlo</a:t>
            </a:r>
            <a:r>
              <a:rPr lang="es-MX" altLang="en-US" sz="2000" b="0" i="1"/>
              <a:t>.</a:t>
            </a:r>
            <a:endParaRPr lang="es-ES" altLang="en-US" sz="2000" b="0"/>
          </a:p>
        </p:txBody>
      </p:sp>
      <p:sp>
        <p:nvSpPr>
          <p:cNvPr id="13332" name="Text Box 20"/>
          <p:cNvSpPr txBox="1">
            <a:spLocks noChangeArrowheads="1"/>
          </p:cNvSpPr>
          <p:nvPr/>
        </p:nvSpPr>
        <p:spPr bwMode="auto">
          <a:xfrm>
            <a:off x="8316913" y="1484313"/>
            <a:ext cx="325437"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r>
              <a:rPr lang="es-MX" altLang="en-US" sz="4000">
                <a:solidFill>
                  <a:srgbClr val="FF0000"/>
                </a:solidFill>
              </a:rPr>
              <a:t>,</a:t>
            </a:r>
            <a:endParaRPr lang="es-ES" altLang="en-US" sz="4000">
              <a:solidFill>
                <a:srgbClr val="FF0000"/>
              </a:solidFill>
            </a:endParaRPr>
          </a:p>
        </p:txBody>
      </p:sp>
      <p:sp>
        <p:nvSpPr>
          <p:cNvPr id="13333" name="Text Box 21"/>
          <p:cNvSpPr txBox="1">
            <a:spLocks noChangeArrowheads="1"/>
          </p:cNvSpPr>
          <p:nvPr/>
        </p:nvSpPr>
        <p:spPr bwMode="auto">
          <a:xfrm>
            <a:off x="395288" y="2536825"/>
            <a:ext cx="523875" cy="8239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4800"/>
              <a:t>5</a:t>
            </a:r>
            <a:endParaRPr lang="es-ES" altLang="en-US" sz="4800"/>
          </a:p>
        </p:txBody>
      </p:sp>
      <p:sp>
        <p:nvSpPr>
          <p:cNvPr id="13334" name="Text Box 22"/>
          <p:cNvSpPr txBox="1">
            <a:spLocks noChangeArrowheads="1"/>
          </p:cNvSpPr>
          <p:nvPr/>
        </p:nvSpPr>
        <p:spPr bwMode="auto">
          <a:xfrm>
            <a:off x="1331913" y="2781300"/>
            <a:ext cx="6891337"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a:t>ACTOS DISCURSIVOS “CONSECUENCIALES”</a:t>
            </a:r>
            <a:endParaRPr lang="es-ES" altLang="en-US"/>
          </a:p>
        </p:txBody>
      </p:sp>
      <p:sp>
        <p:nvSpPr>
          <p:cNvPr id="13335" name="Text Box 23"/>
          <p:cNvSpPr txBox="1">
            <a:spLocks noChangeArrowheads="1"/>
          </p:cNvSpPr>
          <p:nvPr/>
        </p:nvSpPr>
        <p:spPr bwMode="auto">
          <a:xfrm>
            <a:off x="2339975" y="2997200"/>
            <a:ext cx="3070225"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b="0">
                <a:solidFill>
                  <a:schemeClr val="accent2"/>
                </a:solidFill>
              </a:rPr>
              <a:t>[dado X</a:t>
            </a:r>
            <a:r>
              <a:rPr lang="es-MX" altLang="en-US" sz="4000">
                <a:solidFill>
                  <a:srgbClr val="FF0000"/>
                </a:solidFill>
              </a:rPr>
              <a:t>,</a:t>
            </a:r>
            <a:r>
              <a:rPr lang="es-MX" altLang="en-US" b="0">
                <a:solidFill>
                  <a:schemeClr val="accent2"/>
                </a:solidFill>
              </a:rPr>
              <a:t> entonces Y]</a:t>
            </a:r>
            <a:endParaRPr lang="es-ES" altLang="en-US" b="0">
              <a:solidFill>
                <a:schemeClr val="accent2"/>
              </a:solidFill>
            </a:endParaRPr>
          </a:p>
        </p:txBody>
      </p:sp>
      <p:sp>
        <p:nvSpPr>
          <p:cNvPr id="13337" name="Text Box 25"/>
          <p:cNvSpPr txBox="1">
            <a:spLocks noChangeArrowheads="1"/>
          </p:cNvSpPr>
          <p:nvPr/>
        </p:nvSpPr>
        <p:spPr bwMode="auto">
          <a:xfrm>
            <a:off x="1042988" y="3644900"/>
            <a:ext cx="4371975"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2000" b="0" i="1"/>
              <a:t>Tú conocías los riesgos de tu actitud </a:t>
            </a:r>
            <a:endParaRPr lang="es-ES" altLang="en-US" sz="2000" b="0" i="1"/>
          </a:p>
        </p:txBody>
      </p:sp>
      <p:sp>
        <p:nvSpPr>
          <p:cNvPr id="13338" name="Text Box 26"/>
          <p:cNvSpPr txBox="1">
            <a:spLocks noChangeArrowheads="1"/>
          </p:cNvSpPr>
          <p:nvPr/>
        </p:nvSpPr>
        <p:spPr bwMode="auto">
          <a:xfrm>
            <a:off x="395288" y="3644900"/>
            <a:ext cx="8316912"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r>
              <a:rPr lang="es-MX" altLang="en-US" sz="2000" b="0" i="1">
                <a:solidFill>
                  <a:srgbClr val="FF0000"/>
                </a:solidFill>
              </a:rPr>
              <a:t>					       así que asume las </a:t>
            </a:r>
          </a:p>
          <a:p>
            <a:r>
              <a:rPr lang="es-MX" altLang="en-US" sz="2000" b="0" i="1">
                <a:solidFill>
                  <a:srgbClr val="FF0000"/>
                </a:solidFill>
              </a:rPr>
              <a:t>         consecuencias sin quejarte</a:t>
            </a:r>
            <a:r>
              <a:rPr lang="es-MX" altLang="en-US" sz="2000" b="0" i="1"/>
              <a:t>.</a:t>
            </a:r>
            <a:endParaRPr lang="es-ES" altLang="en-US" sz="2000" b="0"/>
          </a:p>
        </p:txBody>
      </p:sp>
      <p:sp>
        <p:nvSpPr>
          <p:cNvPr id="13339" name="Text Box 27"/>
          <p:cNvSpPr txBox="1">
            <a:spLocks noChangeArrowheads="1"/>
          </p:cNvSpPr>
          <p:nvPr/>
        </p:nvSpPr>
        <p:spPr bwMode="auto">
          <a:xfrm>
            <a:off x="5219700" y="3429000"/>
            <a:ext cx="325438"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4000">
                <a:solidFill>
                  <a:srgbClr val="FF0000"/>
                </a:solidFill>
              </a:rPr>
              <a:t>,</a:t>
            </a:r>
            <a:endParaRPr lang="es-ES" altLang="en-US" sz="4000">
              <a:solidFill>
                <a:srgbClr val="FF0000"/>
              </a:solidFill>
            </a:endParaRPr>
          </a:p>
        </p:txBody>
      </p:sp>
      <p:sp>
        <p:nvSpPr>
          <p:cNvPr id="13341" name="Text Box 29"/>
          <p:cNvSpPr txBox="1">
            <a:spLocks noChangeArrowheads="1"/>
          </p:cNvSpPr>
          <p:nvPr/>
        </p:nvSpPr>
        <p:spPr bwMode="auto">
          <a:xfrm>
            <a:off x="539750" y="3933825"/>
            <a:ext cx="8085138"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r>
              <a:rPr lang="es-MX" altLang="en-US" sz="2000" b="0" i="1"/>
              <a:t>				  Muchas veces te advertí que debías </a:t>
            </a:r>
          </a:p>
          <a:p>
            <a:r>
              <a:rPr lang="es-MX" altLang="en-US" sz="2000" b="0" i="1"/>
              <a:t>      redoblar tus esfuerzos </a:t>
            </a:r>
            <a:endParaRPr lang="es-ES" altLang="en-US" sz="2000" b="0" i="1"/>
          </a:p>
        </p:txBody>
      </p:sp>
      <p:sp>
        <p:nvSpPr>
          <p:cNvPr id="13342" name="Text Box 30"/>
          <p:cNvSpPr txBox="1">
            <a:spLocks noChangeArrowheads="1"/>
          </p:cNvSpPr>
          <p:nvPr/>
        </p:nvSpPr>
        <p:spPr bwMode="auto">
          <a:xfrm>
            <a:off x="3779838" y="4221163"/>
            <a:ext cx="4271962"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2000" b="0" i="1">
                <a:solidFill>
                  <a:srgbClr val="FF0000"/>
                </a:solidFill>
              </a:rPr>
              <a:t>con que no me culpes de tu fracaso</a:t>
            </a:r>
            <a:r>
              <a:rPr lang="es-MX" altLang="en-US" sz="2000" b="0" i="1"/>
              <a:t>.</a:t>
            </a:r>
            <a:endParaRPr lang="es-ES" altLang="en-US" sz="2000" b="0" i="1">
              <a:solidFill>
                <a:srgbClr val="FF0000"/>
              </a:solidFill>
            </a:endParaRPr>
          </a:p>
        </p:txBody>
      </p:sp>
      <p:sp>
        <p:nvSpPr>
          <p:cNvPr id="13343" name="Text Box 31"/>
          <p:cNvSpPr txBox="1">
            <a:spLocks noChangeArrowheads="1"/>
          </p:cNvSpPr>
          <p:nvPr/>
        </p:nvSpPr>
        <p:spPr bwMode="auto">
          <a:xfrm>
            <a:off x="3492500" y="4005263"/>
            <a:ext cx="325438"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4000">
                <a:solidFill>
                  <a:srgbClr val="FF0000"/>
                </a:solidFill>
              </a:rPr>
              <a:t>,</a:t>
            </a:r>
            <a:endParaRPr lang="es-ES" altLang="en-US" sz="4000">
              <a:solidFill>
                <a:srgbClr val="FF0000"/>
              </a:solidFill>
            </a:endParaRPr>
          </a:p>
        </p:txBody>
      </p:sp>
      <p:sp>
        <p:nvSpPr>
          <p:cNvPr id="13344" name="Text Box 32"/>
          <p:cNvSpPr txBox="1">
            <a:spLocks noChangeArrowheads="1"/>
          </p:cNvSpPr>
          <p:nvPr/>
        </p:nvSpPr>
        <p:spPr bwMode="auto">
          <a:xfrm>
            <a:off x="342900" y="4724400"/>
            <a:ext cx="8389938" cy="19177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ctr"/>
            <a:r>
              <a:rPr lang="es-MX" altLang="en-US" b="0">
                <a:solidFill>
                  <a:schemeClr val="accent2"/>
                </a:solidFill>
              </a:rPr>
              <a:t>En este caso, la puntuación es normativa. Pero, según el</a:t>
            </a:r>
          </a:p>
          <a:p>
            <a:pPr algn="ctr"/>
            <a:r>
              <a:rPr lang="es-MX" altLang="en-US" b="0">
                <a:solidFill>
                  <a:schemeClr val="accent2"/>
                </a:solidFill>
              </a:rPr>
              <a:t>énfasis que deseemos hacer en los actos (antecedente y</a:t>
            </a:r>
          </a:p>
          <a:p>
            <a:pPr algn="ctr"/>
            <a:r>
              <a:rPr lang="es-MX" altLang="en-US" b="0">
                <a:solidFill>
                  <a:schemeClr val="accent2"/>
                </a:solidFill>
              </a:rPr>
              <a:t>consecuente), podemos separarlos con coma, punto-y-coma</a:t>
            </a:r>
          </a:p>
          <a:p>
            <a:pPr algn="ctr"/>
            <a:r>
              <a:rPr lang="es-MX" altLang="en-US" b="0">
                <a:solidFill>
                  <a:schemeClr val="accent2"/>
                </a:solidFill>
              </a:rPr>
              <a:t>o punto. En los dos últimos casos, podemos omitir </a:t>
            </a:r>
          </a:p>
          <a:p>
            <a:pPr algn="ctr"/>
            <a:r>
              <a:rPr lang="es-MX" altLang="en-US" b="0">
                <a:solidFill>
                  <a:schemeClr val="accent2"/>
                </a:solidFill>
              </a:rPr>
              <a:t>los conectores (así que / con que).</a:t>
            </a:r>
            <a:endParaRPr lang="es-ES" altLang="en-US" b="0">
              <a:solidFill>
                <a:schemeClr val="accen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13317"/>
                                        </p:tgtEl>
                                        <p:attrNameLst>
                                          <p:attrName>style.visibility</p:attrName>
                                        </p:attrNameLst>
                                      </p:cBhvr>
                                      <p:to>
                                        <p:strVal val="visible"/>
                                      </p:to>
                                    </p:set>
                                    <p:anim calcmode="lin" valueType="num">
                                      <p:cBhvr>
                                        <p:cTn id="7" dur="500" fill="hold"/>
                                        <p:tgtEl>
                                          <p:spTgt spid="13317"/>
                                        </p:tgtEl>
                                        <p:attrNameLst>
                                          <p:attrName>ppt_w</p:attrName>
                                        </p:attrNameLst>
                                      </p:cBhvr>
                                      <p:tavLst>
                                        <p:tav tm="0">
                                          <p:val>
                                            <p:strVal val="#ppt_w*0.05"/>
                                          </p:val>
                                        </p:tav>
                                        <p:tav tm="100000">
                                          <p:val>
                                            <p:strVal val="#ppt_w"/>
                                          </p:val>
                                        </p:tav>
                                      </p:tavLst>
                                    </p:anim>
                                    <p:anim calcmode="lin" valueType="num">
                                      <p:cBhvr>
                                        <p:cTn id="8" dur="500" fill="hold"/>
                                        <p:tgtEl>
                                          <p:spTgt spid="13317"/>
                                        </p:tgtEl>
                                        <p:attrNameLst>
                                          <p:attrName>ppt_h</p:attrName>
                                        </p:attrNameLst>
                                      </p:cBhvr>
                                      <p:tavLst>
                                        <p:tav tm="0">
                                          <p:val>
                                            <p:strVal val="#ppt_h"/>
                                          </p:val>
                                        </p:tav>
                                        <p:tav tm="100000">
                                          <p:val>
                                            <p:strVal val="#ppt_h"/>
                                          </p:val>
                                        </p:tav>
                                      </p:tavLst>
                                    </p:anim>
                                    <p:anim calcmode="lin" valueType="num">
                                      <p:cBhvr>
                                        <p:cTn id="9" dur="500" fill="hold"/>
                                        <p:tgtEl>
                                          <p:spTgt spid="13317"/>
                                        </p:tgtEl>
                                        <p:attrNameLst>
                                          <p:attrName>ppt_x</p:attrName>
                                        </p:attrNameLst>
                                      </p:cBhvr>
                                      <p:tavLst>
                                        <p:tav tm="0">
                                          <p:val>
                                            <p:strVal val="#ppt_x-.2"/>
                                          </p:val>
                                        </p:tav>
                                        <p:tav tm="100000">
                                          <p:val>
                                            <p:strVal val="#ppt_x"/>
                                          </p:val>
                                        </p:tav>
                                      </p:tavLst>
                                    </p:anim>
                                    <p:anim calcmode="lin" valueType="num">
                                      <p:cBhvr>
                                        <p:cTn id="10" dur="500" fill="hold"/>
                                        <p:tgtEl>
                                          <p:spTgt spid="13317"/>
                                        </p:tgtEl>
                                        <p:attrNameLst>
                                          <p:attrName>ppt_y</p:attrName>
                                        </p:attrNameLst>
                                      </p:cBhvr>
                                      <p:tavLst>
                                        <p:tav tm="0">
                                          <p:val>
                                            <p:strVal val="#ppt_y"/>
                                          </p:val>
                                        </p:tav>
                                        <p:tav tm="100000">
                                          <p:val>
                                            <p:strVal val="#ppt_y"/>
                                          </p:val>
                                        </p:tav>
                                      </p:tavLst>
                                    </p:anim>
                                    <p:animEffect transition="in" filter="fade">
                                      <p:cBhvr>
                                        <p:cTn id="11" dur="500"/>
                                        <p:tgtEl>
                                          <p:spTgt spid="13317"/>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47" presetClass="entr" presetSubtype="0" fill="hold" grpId="0" nodeType="clickEffect">
                                  <p:stCondLst>
                                    <p:cond delay="0"/>
                                  </p:stCondLst>
                                  <p:childTnLst>
                                    <p:set>
                                      <p:cBhvr>
                                        <p:cTn id="15" dur="1" fill="hold">
                                          <p:stCondLst>
                                            <p:cond delay="0"/>
                                          </p:stCondLst>
                                        </p:cTn>
                                        <p:tgtEl>
                                          <p:spTgt spid="13322"/>
                                        </p:tgtEl>
                                        <p:attrNameLst>
                                          <p:attrName>style.visibility</p:attrName>
                                        </p:attrNameLst>
                                      </p:cBhvr>
                                      <p:to>
                                        <p:strVal val="visible"/>
                                      </p:to>
                                    </p:set>
                                    <p:animEffect transition="in" filter="fade">
                                      <p:cBhvr>
                                        <p:cTn id="16" dur="1000"/>
                                        <p:tgtEl>
                                          <p:spTgt spid="13322"/>
                                        </p:tgtEl>
                                      </p:cBhvr>
                                    </p:animEffect>
                                    <p:anim calcmode="lin" valueType="num">
                                      <p:cBhvr>
                                        <p:cTn id="17" dur="1000" fill="hold"/>
                                        <p:tgtEl>
                                          <p:spTgt spid="13322"/>
                                        </p:tgtEl>
                                        <p:attrNameLst>
                                          <p:attrName>ppt_x</p:attrName>
                                        </p:attrNameLst>
                                      </p:cBhvr>
                                      <p:tavLst>
                                        <p:tav tm="0">
                                          <p:val>
                                            <p:strVal val="#ppt_x"/>
                                          </p:val>
                                        </p:tav>
                                        <p:tav tm="100000">
                                          <p:val>
                                            <p:strVal val="#ppt_x"/>
                                          </p:val>
                                        </p:tav>
                                      </p:tavLst>
                                    </p:anim>
                                    <p:anim calcmode="lin" valueType="num">
                                      <p:cBhvr>
                                        <p:cTn id="18" dur="1000" fill="hold"/>
                                        <p:tgtEl>
                                          <p:spTgt spid="13322"/>
                                        </p:tgtEl>
                                        <p:attrNameLst>
                                          <p:attrName>ppt_y</p:attrName>
                                        </p:attrNameLst>
                                      </p:cBhvr>
                                      <p:tavLst>
                                        <p:tav tm="0">
                                          <p:val>
                                            <p:strVal val="#ppt_y-.1"/>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13324"/>
                                        </p:tgtEl>
                                        <p:attrNameLst>
                                          <p:attrName>style.visibility</p:attrName>
                                        </p:attrNameLst>
                                      </p:cBhvr>
                                      <p:to>
                                        <p:strVal val="visible"/>
                                      </p:to>
                                    </p:set>
                                    <p:animEffect transition="in" filter="wipe(down)">
                                      <p:cBhvr>
                                        <p:cTn id="23" dur="500"/>
                                        <p:tgtEl>
                                          <p:spTgt spid="13324"/>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4" presetClass="entr" presetSubtype="0" accel="100000" fill="hold" grpId="0" nodeType="clickEffect">
                                  <p:stCondLst>
                                    <p:cond delay="0"/>
                                  </p:stCondLst>
                                  <p:childTnLst>
                                    <p:set>
                                      <p:cBhvr>
                                        <p:cTn id="27" dur="1" fill="hold">
                                          <p:stCondLst>
                                            <p:cond delay="0"/>
                                          </p:stCondLst>
                                        </p:cTn>
                                        <p:tgtEl>
                                          <p:spTgt spid="13328"/>
                                        </p:tgtEl>
                                        <p:attrNameLst>
                                          <p:attrName>style.visibility</p:attrName>
                                        </p:attrNameLst>
                                      </p:cBhvr>
                                      <p:to>
                                        <p:strVal val="visible"/>
                                      </p:to>
                                    </p:set>
                                    <p:anim calcmode="lin" valueType="num">
                                      <p:cBhvr>
                                        <p:cTn id="28" dur="500" fill="hold"/>
                                        <p:tgtEl>
                                          <p:spTgt spid="13328"/>
                                        </p:tgtEl>
                                        <p:attrNameLst>
                                          <p:attrName>ppt_w</p:attrName>
                                        </p:attrNameLst>
                                      </p:cBhvr>
                                      <p:tavLst>
                                        <p:tav tm="0">
                                          <p:val>
                                            <p:strVal val="#ppt_w*0.05"/>
                                          </p:val>
                                        </p:tav>
                                        <p:tav tm="100000">
                                          <p:val>
                                            <p:strVal val="#ppt_w"/>
                                          </p:val>
                                        </p:tav>
                                      </p:tavLst>
                                    </p:anim>
                                    <p:anim calcmode="lin" valueType="num">
                                      <p:cBhvr>
                                        <p:cTn id="29" dur="500" fill="hold"/>
                                        <p:tgtEl>
                                          <p:spTgt spid="13328"/>
                                        </p:tgtEl>
                                        <p:attrNameLst>
                                          <p:attrName>ppt_h</p:attrName>
                                        </p:attrNameLst>
                                      </p:cBhvr>
                                      <p:tavLst>
                                        <p:tav tm="0">
                                          <p:val>
                                            <p:strVal val="#ppt_h"/>
                                          </p:val>
                                        </p:tav>
                                        <p:tav tm="100000">
                                          <p:val>
                                            <p:strVal val="#ppt_h"/>
                                          </p:val>
                                        </p:tav>
                                      </p:tavLst>
                                    </p:anim>
                                    <p:anim calcmode="lin" valueType="num">
                                      <p:cBhvr>
                                        <p:cTn id="30" dur="500" fill="hold"/>
                                        <p:tgtEl>
                                          <p:spTgt spid="13328"/>
                                        </p:tgtEl>
                                        <p:attrNameLst>
                                          <p:attrName>ppt_x</p:attrName>
                                        </p:attrNameLst>
                                      </p:cBhvr>
                                      <p:tavLst>
                                        <p:tav tm="0">
                                          <p:val>
                                            <p:strVal val="#ppt_x-.2"/>
                                          </p:val>
                                        </p:tav>
                                        <p:tav tm="100000">
                                          <p:val>
                                            <p:strVal val="#ppt_x"/>
                                          </p:val>
                                        </p:tav>
                                      </p:tavLst>
                                    </p:anim>
                                    <p:anim calcmode="lin" valueType="num">
                                      <p:cBhvr>
                                        <p:cTn id="31" dur="500" fill="hold"/>
                                        <p:tgtEl>
                                          <p:spTgt spid="13328"/>
                                        </p:tgtEl>
                                        <p:attrNameLst>
                                          <p:attrName>ppt_y</p:attrName>
                                        </p:attrNameLst>
                                      </p:cBhvr>
                                      <p:tavLst>
                                        <p:tav tm="0">
                                          <p:val>
                                            <p:strVal val="#ppt_y"/>
                                          </p:val>
                                        </p:tav>
                                        <p:tav tm="100000">
                                          <p:val>
                                            <p:strVal val="#ppt_y"/>
                                          </p:val>
                                        </p:tav>
                                      </p:tavLst>
                                    </p:anim>
                                    <p:animEffect transition="in" filter="fade">
                                      <p:cBhvr>
                                        <p:cTn id="32" dur="500"/>
                                        <p:tgtEl>
                                          <p:spTgt spid="13328"/>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7" presetClass="entr" presetSubtype="0" fill="hold" grpId="0" nodeType="clickEffect">
                                  <p:stCondLst>
                                    <p:cond delay="0"/>
                                  </p:stCondLst>
                                  <p:childTnLst>
                                    <p:set>
                                      <p:cBhvr>
                                        <p:cTn id="36" dur="1" fill="hold">
                                          <p:stCondLst>
                                            <p:cond delay="0"/>
                                          </p:stCondLst>
                                        </p:cTn>
                                        <p:tgtEl>
                                          <p:spTgt spid="13329"/>
                                        </p:tgtEl>
                                        <p:attrNameLst>
                                          <p:attrName>style.visibility</p:attrName>
                                        </p:attrNameLst>
                                      </p:cBhvr>
                                      <p:to>
                                        <p:strVal val="visible"/>
                                      </p:to>
                                    </p:set>
                                    <p:animEffect transition="in" filter="fade">
                                      <p:cBhvr>
                                        <p:cTn id="37" dur="1000"/>
                                        <p:tgtEl>
                                          <p:spTgt spid="13329"/>
                                        </p:tgtEl>
                                      </p:cBhvr>
                                    </p:animEffect>
                                    <p:anim calcmode="lin" valueType="num">
                                      <p:cBhvr>
                                        <p:cTn id="38" dur="1000" fill="hold"/>
                                        <p:tgtEl>
                                          <p:spTgt spid="13329"/>
                                        </p:tgtEl>
                                        <p:attrNameLst>
                                          <p:attrName>ppt_x</p:attrName>
                                        </p:attrNameLst>
                                      </p:cBhvr>
                                      <p:tavLst>
                                        <p:tav tm="0">
                                          <p:val>
                                            <p:strVal val="#ppt_x"/>
                                          </p:val>
                                        </p:tav>
                                        <p:tav tm="100000">
                                          <p:val>
                                            <p:strVal val="#ppt_x"/>
                                          </p:val>
                                        </p:tav>
                                      </p:tavLst>
                                    </p:anim>
                                    <p:anim calcmode="lin" valueType="num">
                                      <p:cBhvr>
                                        <p:cTn id="39" dur="1000" fill="hold"/>
                                        <p:tgtEl>
                                          <p:spTgt spid="13329"/>
                                        </p:tgtEl>
                                        <p:attrNameLst>
                                          <p:attrName>ppt_y</p:attrName>
                                        </p:attrNameLst>
                                      </p:cBhvr>
                                      <p:tavLst>
                                        <p:tav tm="0">
                                          <p:val>
                                            <p:strVal val="#ppt_y-.1"/>
                                          </p:val>
                                        </p:tav>
                                        <p:tav tm="100000">
                                          <p:val>
                                            <p:strVal val="#ppt_y"/>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54" presetClass="entr" presetSubtype="0" accel="100000" fill="hold" nodeType="clickEffect">
                                  <p:stCondLst>
                                    <p:cond delay="0"/>
                                  </p:stCondLst>
                                  <p:childTnLst>
                                    <p:set>
                                      <p:cBhvr>
                                        <p:cTn id="43" dur="1" fill="hold">
                                          <p:stCondLst>
                                            <p:cond delay="0"/>
                                          </p:stCondLst>
                                        </p:cTn>
                                        <p:tgtEl>
                                          <p:spTgt spid="13330">
                                            <p:txEl>
                                              <p:pRg st="0" end="0"/>
                                            </p:txEl>
                                          </p:spTgt>
                                        </p:tgtEl>
                                        <p:attrNameLst>
                                          <p:attrName>style.visibility</p:attrName>
                                        </p:attrNameLst>
                                      </p:cBhvr>
                                      <p:to>
                                        <p:strVal val="visible"/>
                                      </p:to>
                                    </p:set>
                                    <p:anim calcmode="lin" valueType="num">
                                      <p:cBhvr>
                                        <p:cTn id="44" dur="500" fill="hold"/>
                                        <p:tgtEl>
                                          <p:spTgt spid="13330">
                                            <p:txEl>
                                              <p:pRg st="0" end="0"/>
                                            </p:txEl>
                                          </p:spTgt>
                                        </p:tgtEl>
                                        <p:attrNameLst>
                                          <p:attrName>ppt_w</p:attrName>
                                        </p:attrNameLst>
                                      </p:cBhvr>
                                      <p:tavLst>
                                        <p:tav tm="0">
                                          <p:val>
                                            <p:strVal val="#ppt_w*0.05"/>
                                          </p:val>
                                        </p:tav>
                                        <p:tav tm="100000">
                                          <p:val>
                                            <p:strVal val="#ppt_w"/>
                                          </p:val>
                                        </p:tav>
                                      </p:tavLst>
                                    </p:anim>
                                    <p:anim calcmode="lin" valueType="num">
                                      <p:cBhvr>
                                        <p:cTn id="45" dur="500" fill="hold"/>
                                        <p:tgtEl>
                                          <p:spTgt spid="13330">
                                            <p:txEl>
                                              <p:pRg st="0" end="0"/>
                                            </p:txEl>
                                          </p:spTgt>
                                        </p:tgtEl>
                                        <p:attrNameLst>
                                          <p:attrName>ppt_h</p:attrName>
                                        </p:attrNameLst>
                                      </p:cBhvr>
                                      <p:tavLst>
                                        <p:tav tm="0">
                                          <p:val>
                                            <p:strVal val="#ppt_h"/>
                                          </p:val>
                                        </p:tav>
                                        <p:tav tm="100000">
                                          <p:val>
                                            <p:strVal val="#ppt_h"/>
                                          </p:val>
                                        </p:tav>
                                      </p:tavLst>
                                    </p:anim>
                                    <p:anim calcmode="lin" valueType="num">
                                      <p:cBhvr>
                                        <p:cTn id="46" dur="500" fill="hold"/>
                                        <p:tgtEl>
                                          <p:spTgt spid="13330">
                                            <p:txEl>
                                              <p:pRg st="0" end="0"/>
                                            </p:txEl>
                                          </p:spTgt>
                                        </p:tgtEl>
                                        <p:attrNameLst>
                                          <p:attrName>ppt_x</p:attrName>
                                        </p:attrNameLst>
                                      </p:cBhvr>
                                      <p:tavLst>
                                        <p:tav tm="0">
                                          <p:val>
                                            <p:strVal val="#ppt_x-.2"/>
                                          </p:val>
                                        </p:tav>
                                        <p:tav tm="100000">
                                          <p:val>
                                            <p:strVal val="#ppt_x"/>
                                          </p:val>
                                        </p:tav>
                                      </p:tavLst>
                                    </p:anim>
                                    <p:anim calcmode="lin" valueType="num">
                                      <p:cBhvr>
                                        <p:cTn id="47" dur="500" fill="hold"/>
                                        <p:tgtEl>
                                          <p:spTgt spid="13330">
                                            <p:txEl>
                                              <p:pRg st="0" end="0"/>
                                            </p:txEl>
                                          </p:spTgt>
                                        </p:tgtEl>
                                        <p:attrNameLst>
                                          <p:attrName>ppt_y</p:attrName>
                                        </p:attrNameLst>
                                      </p:cBhvr>
                                      <p:tavLst>
                                        <p:tav tm="0">
                                          <p:val>
                                            <p:strVal val="#ppt_y"/>
                                          </p:val>
                                        </p:tav>
                                        <p:tav tm="100000">
                                          <p:val>
                                            <p:strVal val="#ppt_y"/>
                                          </p:val>
                                        </p:tav>
                                      </p:tavLst>
                                    </p:anim>
                                    <p:animEffect transition="in" filter="fade">
                                      <p:cBhvr>
                                        <p:cTn id="48" dur="500"/>
                                        <p:tgtEl>
                                          <p:spTgt spid="13330">
                                            <p:txEl>
                                              <p:pRg st="0" end="0"/>
                                            </p:txEl>
                                          </p:spTgt>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54" presetClass="entr" presetSubtype="0" accel="100000" fill="hold" nodeType="clickEffect">
                                  <p:stCondLst>
                                    <p:cond delay="0"/>
                                  </p:stCondLst>
                                  <p:childTnLst>
                                    <p:set>
                                      <p:cBhvr>
                                        <p:cTn id="52" dur="1" fill="hold">
                                          <p:stCondLst>
                                            <p:cond delay="0"/>
                                          </p:stCondLst>
                                        </p:cTn>
                                        <p:tgtEl>
                                          <p:spTgt spid="13330">
                                            <p:txEl>
                                              <p:pRg st="1" end="1"/>
                                            </p:txEl>
                                          </p:spTgt>
                                        </p:tgtEl>
                                        <p:attrNameLst>
                                          <p:attrName>style.visibility</p:attrName>
                                        </p:attrNameLst>
                                      </p:cBhvr>
                                      <p:to>
                                        <p:strVal val="visible"/>
                                      </p:to>
                                    </p:set>
                                    <p:anim calcmode="lin" valueType="num">
                                      <p:cBhvr>
                                        <p:cTn id="53" dur="500" fill="hold"/>
                                        <p:tgtEl>
                                          <p:spTgt spid="13330">
                                            <p:txEl>
                                              <p:pRg st="1" end="1"/>
                                            </p:txEl>
                                          </p:spTgt>
                                        </p:tgtEl>
                                        <p:attrNameLst>
                                          <p:attrName>ppt_w</p:attrName>
                                        </p:attrNameLst>
                                      </p:cBhvr>
                                      <p:tavLst>
                                        <p:tav tm="0">
                                          <p:val>
                                            <p:strVal val="#ppt_w*0.05"/>
                                          </p:val>
                                        </p:tav>
                                        <p:tav tm="100000">
                                          <p:val>
                                            <p:strVal val="#ppt_w"/>
                                          </p:val>
                                        </p:tav>
                                      </p:tavLst>
                                    </p:anim>
                                    <p:anim calcmode="lin" valueType="num">
                                      <p:cBhvr>
                                        <p:cTn id="54" dur="500" fill="hold"/>
                                        <p:tgtEl>
                                          <p:spTgt spid="13330">
                                            <p:txEl>
                                              <p:pRg st="1" end="1"/>
                                            </p:txEl>
                                          </p:spTgt>
                                        </p:tgtEl>
                                        <p:attrNameLst>
                                          <p:attrName>ppt_h</p:attrName>
                                        </p:attrNameLst>
                                      </p:cBhvr>
                                      <p:tavLst>
                                        <p:tav tm="0">
                                          <p:val>
                                            <p:strVal val="#ppt_h"/>
                                          </p:val>
                                        </p:tav>
                                        <p:tav tm="100000">
                                          <p:val>
                                            <p:strVal val="#ppt_h"/>
                                          </p:val>
                                        </p:tav>
                                      </p:tavLst>
                                    </p:anim>
                                    <p:anim calcmode="lin" valueType="num">
                                      <p:cBhvr>
                                        <p:cTn id="55" dur="500" fill="hold"/>
                                        <p:tgtEl>
                                          <p:spTgt spid="13330">
                                            <p:txEl>
                                              <p:pRg st="1" end="1"/>
                                            </p:txEl>
                                          </p:spTgt>
                                        </p:tgtEl>
                                        <p:attrNameLst>
                                          <p:attrName>ppt_x</p:attrName>
                                        </p:attrNameLst>
                                      </p:cBhvr>
                                      <p:tavLst>
                                        <p:tav tm="0">
                                          <p:val>
                                            <p:strVal val="#ppt_x-.2"/>
                                          </p:val>
                                        </p:tav>
                                        <p:tav tm="100000">
                                          <p:val>
                                            <p:strVal val="#ppt_x"/>
                                          </p:val>
                                        </p:tav>
                                      </p:tavLst>
                                    </p:anim>
                                    <p:anim calcmode="lin" valueType="num">
                                      <p:cBhvr>
                                        <p:cTn id="56" dur="500" fill="hold"/>
                                        <p:tgtEl>
                                          <p:spTgt spid="13330">
                                            <p:txEl>
                                              <p:pRg st="1" end="1"/>
                                            </p:txEl>
                                          </p:spTgt>
                                        </p:tgtEl>
                                        <p:attrNameLst>
                                          <p:attrName>ppt_y</p:attrName>
                                        </p:attrNameLst>
                                      </p:cBhvr>
                                      <p:tavLst>
                                        <p:tav tm="0">
                                          <p:val>
                                            <p:strVal val="#ppt_y"/>
                                          </p:val>
                                        </p:tav>
                                        <p:tav tm="100000">
                                          <p:val>
                                            <p:strVal val="#ppt_y"/>
                                          </p:val>
                                        </p:tav>
                                      </p:tavLst>
                                    </p:anim>
                                    <p:animEffect transition="in" filter="fade">
                                      <p:cBhvr>
                                        <p:cTn id="57" dur="500"/>
                                        <p:tgtEl>
                                          <p:spTgt spid="13330">
                                            <p:txEl>
                                              <p:pRg st="1" end="1"/>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54" presetClass="entr" presetSubtype="0" accel="100000" fill="hold" nodeType="clickEffect">
                                  <p:stCondLst>
                                    <p:cond delay="0"/>
                                  </p:stCondLst>
                                  <p:childTnLst>
                                    <p:set>
                                      <p:cBhvr>
                                        <p:cTn id="61" dur="1" fill="hold">
                                          <p:stCondLst>
                                            <p:cond delay="0"/>
                                          </p:stCondLst>
                                        </p:cTn>
                                        <p:tgtEl>
                                          <p:spTgt spid="13330">
                                            <p:txEl>
                                              <p:pRg st="2" end="2"/>
                                            </p:txEl>
                                          </p:spTgt>
                                        </p:tgtEl>
                                        <p:attrNameLst>
                                          <p:attrName>style.visibility</p:attrName>
                                        </p:attrNameLst>
                                      </p:cBhvr>
                                      <p:to>
                                        <p:strVal val="visible"/>
                                      </p:to>
                                    </p:set>
                                    <p:anim calcmode="lin" valueType="num">
                                      <p:cBhvr>
                                        <p:cTn id="62" dur="500" fill="hold"/>
                                        <p:tgtEl>
                                          <p:spTgt spid="13330">
                                            <p:txEl>
                                              <p:pRg st="2" end="2"/>
                                            </p:txEl>
                                          </p:spTgt>
                                        </p:tgtEl>
                                        <p:attrNameLst>
                                          <p:attrName>ppt_w</p:attrName>
                                        </p:attrNameLst>
                                      </p:cBhvr>
                                      <p:tavLst>
                                        <p:tav tm="0">
                                          <p:val>
                                            <p:strVal val="#ppt_w*0.05"/>
                                          </p:val>
                                        </p:tav>
                                        <p:tav tm="100000">
                                          <p:val>
                                            <p:strVal val="#ppt_w"/>
                                          </p:val>
                                        </p:tav>
                                      </p:tavLst>
                                    </p:anim>
                                    <p:anim calcmode="lin" valueType="num">
                                      <p:cBhvr>
                                        <p:cTn id="63" dur="500" fill="hold"/>
                                        <p:tgtEl>
                                          <p:spTgt spid="13330">
                                            <p:txEl>
                                              <p:pRg st="2" end="2"/>
                                            </p:txEl>
                                          </p:spTgt>
                                        </p:tgtEl>
                                        <p:attrNameLst>
                                          <p:attrName>ppt_h</p:attrName>
                                        </p:attrNameLst>
                                      </p:cBhvr>
                                      <p:tavLst>
                                        <p:tav tm="0">
                                          <p:val>
                                            <p:strVal val="#ppt_h"/>
                                          </p:val>
                                        </p:tav>
                                        <p:tav tm="100000">
                                          <p:val>
                                            <p:strVal val="#ppt_h"/>
                                          </p:val>
                                        </p:tav>
                                      </p:tavLst>
                                    </p:anim>
                                    <p:anim calcmode="lin" valueType="num">
                                      <p:cBhvr>
                                        <p:cTn id="64" dur="500" fill="hold"/>
                                        <p:tgtEl>
                                          <p:spTgt spid="13330">
                                            <p:txEl>
                                              <p:pRg st="2" end="2"/>
                                            </p:txEl>
                                          </p:spTgt>
                                        </p:tgtEl>
                                        <p:attrNameLst>
                                          <p:attrName>ppt_x</p:attrName>
                                        </p:attrNameLst>
                                      </p:cBhvr>
                                      <p:tavLst>
                                        <p:tav tm="0">
                                          <p:val>
                                            <p:strVal val="#ppt_x-.2"/>
                                          </p:val>
                                        </p:tav>
                                        <p:tav tm="100000">
                                          <p:val>
                                            <p:strVal val="#ppt_x"/>
                                          </p:val>
                                        </p:tav>
                                      </p:tavLst>
                                    </p:anim>
                                    <p:anim calcmode="lin" valueType="num">
                                      <p:cBhvr>
                                        <p:cTn id="65" dur="500" fill="hold"/>
                                        <p:tgtEl>
                                          <p:spTgt spid="13330">
                                            <p:txEl>
                                              <p:pRg st="2" end="2"/>
                                            </p:txEl>
                                          </p:spTgt>
                                        </p:tgtEl>
                                        <p:attrNameLst>
                                          <p:attrName>ppt_y</p:attrName>
                                        </p:attrNameLst>
                                      </p:cBhvr>
                                      <p:tavLst>
                                        <p:tav tm="0">
                                          <p:val>
                                            <p:strVal val="#ppt_y"/>
                                          </p:val>
                                        </p:tav>
                                        <p:tav tm="100000">
                                          <p:val>
                                            <p:strVal val="#ppt_y"/>
                                          </p:val>
                                        </p:tav>
                                      </p:tavLst>
                                    </p:anim>
                                    <p:animEffect transition="in" filter="fade">
                                      <p:cBhvr>
                                        <p:cTn id="66" dur="500"/>
                                        <p:tgtEl>
                                          <p:spTgt spid="13330">
                                            <p:txEl>
                                              <p:pRg st="2" end="2"/>
                                            </p:txEl>
                                          </p:spTgt>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54" presetClass="entr" presetSubtype="0" accel="100000" fill="hold" grpId="0" nodeType="clickEffect">
                                  <p:stCondLst>
                                    <p:cond delay="0"/>
                                  </p:stCondLst>
                                  <p:childTnLst>
                                    <p:set>
                                      <p:cBhvr>
                                        <p:cTn id="70" dur="1" fill="hold">
                                          <p:stCondLst>
                                            <p:cond delay="0"/>
                                          </p:stCondLst>
                                        </p:cTn>
                                        <p:tgtEl>
                                          <p:spTgt spid="13331"/>
                                        </p:tgtEl>
                                        <p:attrNameLst>
                                          <p:attrName>style.visibility</p:attrName>
                                        </p:attrNameLst>
                                      </p:cBhvr>
                                      <p:to>
                                        <p:strVal val="visible"/>
                                      </p:to>
                                    </p:set>
                                    <p:anim calcmode="lin" valueType="num">
                                      <p:cBhvr>
                                        <p:cTn id="71" dur="500" fill="hold"/>
                                        <p:tgtEl>
                                          <p:spTgt spid="13331"/>
                                        </p:tgtEl>
                                        <p:attrNameLst>
                                          <p:attrName>ppt_w</p:attrName>
                                        </p:attrNameLst>
                                      </p:cBhvr>
                                      <p:tavLst>
                                        <p:tav tm="0">
                                          <p:val>
                                            <p:strVal val="#ppt_w*0.05"/>
                                          </p:val>
                                        </p:tav>
                                        <p:tav tm="100000">
                                          <p:val>
                                            <p:strVal val="#ppt_w"/>
                                          </p:val>
                                        </p:tav>
                                      </p:tavLst>
                                    </p:anim>
                                    <p:anim calcmode="lin" valueType="num">
                                      <p:cBhvr>
                                        <p:cTn id="72" dur="500" fill="hold"/>
                                        <p:tgtEl>
                                          <p:spTgt spid="13331"/>
                                        </p:tgtEl>
                                        <p:attrNameLst>
                                          <p:attrName>ppt_h</p:attrName>
                                        </p:attrNameLst>
                                      </p:cBhvr>
                                      <p:tavLst>
                                        <p:tav tm="0">
                                          <p:val>
                                            <p:strVal val="#ppt_h"/>
                                          </p:val>
                                        </p:tav>
                                        <p:tav tm="100000">
                                          <p:val>
                                            <p:strVal val="#ppt_h"/>
                                          </p:val>
                                        </p:tav>
                                      </p:tavLst>
                                    </p:anim>
                                    <p:anim calcmode="lin" valueType="num">
                                      <p:cBhvr>
                                        <p:cTn id="73" dur="500" fill="hold"/>
                                        <p:tgtEl>
                                          <p:spTgt spid="13331"/>
                                        </p:tgtEl>
                                        <p:attrNameLst>
                                          <p:attrName>ppt_x</p:attrName>
                                        </p:attrNameLst>
                                      </p:cBhvr>
                                      <p:tavLst>
                                        <p:tav tm="0">
                                          <p:val>
                                            <p:strVal val="#ppt_x-.2"/>
                                          </p:val>
                                        </p:tav>
                                        <p:tav tm="100000">
                                          <p:val>
                                            <p:strVal val="#ppt_x"/>
                                          </p:val>
                                        </p:tav>
                                      </p:tavLst>
                                    </p:anim>
                                    <p:anim calcmode="lin" valueType="num">
                                      <p:cBhvr>
                                        <p:cTn id="74" dur="500" fill="hold"/>
                                        <p:tgtEl>
                                          <p:spTgt spid="13331"/>
                                        </p:tgtEl>
                                        <p:attrNameLst>
                                          <p:attrName>ppt_y</p:attrName>
                                        </p:attrNameLst>
                                      </p:cBhvr>
                                      <p:tavLst>
                                        <p:tav tm="0">
                                          <p:val>
                                            <p:strVal val="#ppt_y"/>
                                          </p:val>
                                        </p:tav>
                                        <p:tav tm="100000">
                                          <p:val>
                                            <p:strVal val="#ppt_y"/>
                                          </p:val>
                                        </p:tav>
                                      </p:tavLst>
                                    </p:anim>
                                    <p:animEffect transition="in" filter="fade">
                                      <p:cBhvr>
                                        <p:cTn id="75" dur="500"/>
                                        <p:tgtEl>
                                          <p:spTgt spid="13331"/>
                                        </p:tgtEl>
                                      </p:cBhvr>
                                    </p:animEffect>
                                  </p:childTnLst>
                                </p:cTn>
                              </p:par>
                            </p:childTnLst>
                          </p:cTn>
                        </p:par>
                      </p:childTnLst>
                    </p:cTn>
                  </p:par>
                  <p:par>
                    <p:cTn id="76" fill="hold" nodeType="clickPar">
                      <p:stCondLst>
                        <p:cond delay="indefinite"/>
                      </p:stCondLst>
                      <p:childTnLst>
                        <p:par>
                          <p:cTn id="77" fill="hold" nodeType="withGroup">
                            <p:stCondLst>
                              <p:cond delay="0"/>
                            </p:stCondLst>
                            <p:childTnLst>
                              <p:par>
                                <p:cTn id="78" presetID="15" presetClass="entr" presetSubtype="0" fill="hold" nodeType="clickEffect">
                                  <p:stCondLst>
                                    <p:cond delay="0"/>
                                  </p:stCondLst>
                                  <p:childTnLst>
                                    <p:set>
                                      <p:cBhvr>
                                        <p:cTn id="79" dur="1" fill="hold">
                                          <p:stCondLst>
                                            <p:cond delay="0"/>
                                          </p:stCondLst>
                                        </p:cTn>
                                        <p:tgtEl>
                                          <p:spTgt spid="13332">
                                            <p:txEl>
                                              <p:pRg st="0" end="0"/>
                                            </p:txEl>
                                          </p:spTgt>
                                        </p:tgtEl>
                                        <p:attrNameLst>
                                          <p:attrName>style.visibility</p:attrName>
                                        </p:attrNameLst>
                                      </p:cBhvr>
                                      <p:to>
                                        <p:strVal val="visible"/>
                                      </p:to>
                                    </p:set>
                                    <p:anim calcmode="lin" valueType="num">
                                      <p:cBhvr>
                                        <p:cTn id="80" dur="1000" fill="hold"/>
                                        <p:tgtEl>
                                          <p:spTgt spid="13332">
                                            <p:txEl>
                                              <p:pRg st="0" end="0"/>
                                            </p:txEl>
                                          </p:spTgt>
                                        </p:tgtEl>
                                        <p:attrNameLst>
                                          <p:attrName>ppt_w</p:attrName>
                                        </p:attrNameLst>
                                      </p:cBhvr>
                                      <p:tavLst>
                                        <p:tav tm="0">
                                          <p:val>
                                            <p:fltVal val="0"/>
                                          </p:val>
                                        </p:tav>
                                        <p:tav tm="100000">
                                          <p:val>
                                            <p:strVal val="#ppt_w"/>
                                          </p:val>
                                        </p:tav>
                                      </p:tavLst>
                                    </p:anim>
                                    <p:anim calcmode="lin" valueType="num">
                                      <p:cBhvr>
                                        <p:cTn id="81" dur="1000" fill="hold"/>
                                        <p:tgtEl>
                                          <p:spTgt spid="13332">
                                            <p:txEl>
                                              <p:pRg st="0" end="0"/>
                                            </p:txEl>
                                          </p:spTgt>
                                        </p:tgtEl>
                                        <p:attrNameLst>
                                          <p:attrName>ppt_h</p:attrName>
                                        </p:attrNameLst>
                                      </p:cBhvr>
                                      <p:tavLst>
                                        <p:tav tm="0">
                                          <p:val>
                                            <p:fltVal val="0"/>
                                          </p:val>
                                        </p:tav>
                                        <p:tav tm="100000">
                                          <p:val>
                                            <p:strVal val="#ppt_h"/>
                                          </p:val>
                                        </p:tav>
                                      </p:tavLst>
                                    </p:anim>
                                    <p:anim calcmode="lin" valueType="num">
                                      <p:cBhvr>
                                        <p:cTn id="82" dur="1000" fill="hold"/>
                                        <p:tgtEl>
                                          <p:spTgt spid="13332">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83" dur="1000" fill="hold"/>
                                        <p:tgtEl>
                                          <p:spTgt spid="13332">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84" fill="hold" nodeType="clickPar">
                      <p:stCondLst>
                        <p:cond delay="indefinite"/>
                      </p:stCondLst>
                      <p:childTnLst>
                        <p:par>
                          <p:cTn id="85" fill="hold" nodeType="withGroup">
                            <p:stCondLst>
                              <p:cond delay="0"/>
                            </p:stCondLst>
                            <p:childTnLst>
                              <p:par>
                                <p:cTn id="86" presetID="43" presetClass="entr" presetSubtype="0" fill="hold" grpId="0" nodeType="clickEffect">
                                  <p:stCondLst>
                                    <p:cond delay="0"/>
                                  </p:stCondLst>
                                  <p:childTnLst>
                                    <p:set>
                                      <p:cBhvr>
                                        <p:cTn id="87" dur="1" fill="hold">
                                          <p:stCondLst>
                                            <p:cond delay="0"/>
                                          </p:stCondLst>
                                        </p:cTn>
                                        <p:tgtEl>
                                          <p:spTgt spid="13333"/>
                                        </p:tgtEl>
                                        <p:attrNameLst>
                                          <p:attrName>style.visibility</p:attrName>
                                        </p:attrNameLst>
                                      </p:cBhvr>
                                      <p:to>
                                        <p:strVal val="visible"/>
                                      </p:to>
                                    </p:set>
                                    <p:animEffect transition="in" filter="fade">
                                      <p:cBhvr>
                                        <p:cTn id="88" dur="100"/>
                                        <p:tgtEl>
                                          <p:spTgt spid="13333"/>
                                        </p:tgtEl>
                                      </p:cBhvr>
                                    </p:animEffect>
                                    <p:anim calcmode="lin" valueType="num">
                                      <p:cBhvr>
                                        <p:cTn id="89" dur="400" fill="hold"/>
                                        <p:tgtEl>
                                          <p:spTgt spid="13333"/>
                                        </p:tgtEl>
                                        <p:attrNameLst>
                                          <p:attrName>ppt_x</p:attrName>
                                        </p:attrNameLst>
                                      </p:cBhvr>
                                      <p:tavLst>
                                        <p:tav tm="0">
                                          <p:val>
                                            <p:strVal val="#ppt_x"/>
                                          </p:val>
                                        </p:tav>
                                        <p:tav tm="100000">
                                          <p:val>
                                            <p:strVal val="#ppt_x"/>
                                          </p:val>
                                        </p:tav>
                                      </p:tavLst>
                                    </p:anim>
                                    <p:anim calcmode="lin" valueType="num">
                                      <p:cBhvr>
                                        <p:cTn id="90" dur="400" fill="hold"/>
                                        <p:tgtEl>
                                          <p:spTgt spid="13333"/>
                                        </p:tgtEl>
                                        <p:attrNameLst>
                                          <p:attrName>ppt_y</p:attrName>
                                        </p:attrNameLst>
                                      </p:cBhvr>
                                      <p:tavLst>
                                        <p:tav tm="0">
                                          <p:val>
                                            <p:strVal val="#ppt_y+0.31"/>
                                          </p:val>
                                        </p:tav>
                                        <p:tav tm="100000">
                                          <p:val>
                                            <p:strVal val="#ppt_y+0.31"/>
                                          </p:val>
                                        </p:tav>
                                      </p:tavLst>
                                    </p:anim>
                                    <p:anim calcmode="lin" valueType="num">
                                      <p:cBhvr>
                                        <p:cTn id="91" dur="600" decel="50000" fill="hold">
                                          <p:stCondLst>
                                            <p:cond delay="400"/>
                                          </p:stCondLst>
                                        </p:cTn>
                                        <p:tgtEl>
                                          <p:spTgt spid="13333"/>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92" dur="600" decel="50000" fill="hold">
                                          <p:stCondLst>
                                            <p:cond delay="400"/>
                                          </p:stCondLst>
                                        </p:cTn>
                                        <p:tgtEl>
                                          <p:spTgt spid="13333"/>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93" fill="hold" nodeType="clickPar">
                      <p:stCondLst>
                        <p:cond delay="indefinite"/>
                      </p:stCondLst>
                      <p:childTnLst>
                        <p:par>
                          <p:cTn id="94" fill="hold" nodeType="withGroup">
                            <p:stCondLst>
                              <p:cond delay="0"/>
                            </p:stCondLst>
                            <p:childTnLst>
                              <p:par>
                                <p:cTn id="95" presetID="54" presetClass="entr" presetSubtype="0" accel="100000" fill="hold" grpId="0" nodeType="clickEffect">
                                  <p:stCondLst>
                                    <p:cond delay="0"/>
                                  </p:stCondLst>
                                  <p:childTnLst>
                                    <p:set>
                                      <p:cBhvr>
                                        <p:cTn id="96" dur="1" fill="hold">
                                          <p:stCondLst>
                                            <p:cond delay="0"/>
                                          </p:stCondLst>
                                        </p:cTn>
                                        <p:tgtEl>
                                          <p:spTgt spid="13334"/>
                                        </p:tgtEl>
                                        <p:attrNameLst>
                                          <p:attrName>style.visibility</p:attrName>
                                        </p:attrNameLst>
                                      </p:cBhvr>
                                      <p:to>
                                        <p:strVal val="visible"/>
                                      </p:to>
                                    </p:set>
                                    <p:anim calcmode="lin" valueType="num">
                                      <p:cBhvr>
                                        <p:cTn id="97" dur="500" fill="hold"/>
                                        <p:tgtEl>
                                          <p:spTgt spid="13334"/>
                                        </p:tgtEl>
                                        <p:attrNameLst>
                                          <p:attrName>ppt_w</p:attrName>
                                        </p:attrNameLst>
                                      </p:cBhvr>
                                      <p:tavLst>
                                        <p:tav tm="0">
                                          <p:val>
                                            <p:strVal val="#ppt_w*0.05"/>
                                          </p:val>
                                        </p:tav>
                                        <p:tav tm="100000">
                                          <p:val>
                                            <p:strVal val="#ppt_w"/>
                                          </p:val>
                                        </p:tav>
                                      </p:tavLst>
                                    </p:anim>
                                    <p:anim calcmode="lin" valueType="num">
                                      <p:cBhvr>
                                        <p:cTn id="98" dur="500" fill="hold"/>
                                        <p:tgtEl>
                                          <p:spTgt spid="13334"/>
                                        </p:tgtEl>
                                        <p:attrNameLst>
                                          <p:attrName>ppt_h</p:attrName>
                                        </p:attrNameLst>
                                      </p:cBhvr>
                                      <p:tavLst>
                                        <p:tav tm="0">
                                          <p:val>
                                            <p:strVal val="#ppt_h"/>
                                          </p:val>
                                        </p:tav>
                                        <p:tav tm="100000">
                                          <p:val>
                                            <p:strVal val="#ppt_h"/>
                                          </p:val>
                                        </p:tav>
                                      </p:tavLst>
                                    </p:anim>
                                    <p:anim calcmode="lin" valueType="num">
                                      <p:cBhvr>
                                        <p:cTn id="99" dur="500" fill="hold"/>
                                        <p:tgtEl>
                                          <p:spTgt spid="13334"/>
                                        </p:tgtEl>
                                        <p:attrNameLst>
                                          <p:attrName>ppt_x</p:attrName>
                                        </p:attrNameLst>
                                      </p:cBhvr>
                                      <p:tavLst>
                                        <p:tav tm="0">
                                          <p:val>
                                            <p:strVal val="#ppt_x-.2"/>
                                          </p:val>
                                        </p:tav>
                                        <p:tav tm="100000">
                                          <p:val>
                                            <p:strVal val="#ppt_x"/>
                                          </p:val>
                                        </p:tav>
                                      </p:tavLst>
                                    </p:anim>
                                    <p:anim calcmode="lin" valueType="num">
                                      <p:cBhvr>
                                        <p:cTn id="100" dur="500" fill="hold"/>
                                        <p:tgtEl>
                                          <p:spTgt spid="13334"/>
                                        </p:tgtEl>
                                        <p:attrNameLst>
                                          <p:attrName>ppt_y</p:attrName>
                                        </p:attrNameLst>
                                      </p:cBhvr>
                                      <p:tavLst>
                                        <p:tav tm="0">
                                          <p:val>
                                            <p:strVal val="#ppt_y"/>
                                          </p:val>
                                        </p:tav>
                                        <p:tav tm="100000">
                                          <p:val>
                                            <p:strVal val="#ppt_y"/>
                                          </p:val>
                                        </p:tav>
                                      </p:tavLst>
                                    </p:anim>
                                    <p:animEffect transition="in" filter="fade">
                                      <p:cBhvr>
                                        <p:cTn id="101" dur="500"/>
                                        <p:tgtEl>
                                          <p:spTgt spid="13334"/>
                                        </p:tgtEl>
                                      </p:cBhvr>
                                    </p:animEffect>
                                  </p:childTnLst>
                                </p:cTn>
                              </p:par>
                            </p:childTnLst>
                          </p:cTn>
                        </p:par>
                      </p:childTnLst>
                    </p:cTn>
                  </p:par>
                  <p:par>
                    <p:cTn id="102" fill="hold" nodeType="clickPar">
                      <p:stCondLst>
                        <p:cond delay="indefinite"/>
                      </p:stCondLst>
                      <p:childTnLst>
                        <p:par>
                          <p:cTn id="103" fill="hold" nodeType="withGroup">
                            <p:stCondLst>
                              <p:cond delay="0"/>
                            </p:stCondLst>
                            <p:childTnLst>
                              <p:par>
                                <p:cTn id="104" presetID="15" presetClass="entr" presetSubtype="0" fill="hold" grpId="0" nodeType="clickEffect">
                                  <p:stCondLst>
                                    <p:cond delay="0"/>
                                  </p:stCondLst>
                                  <p:childTnLst>
                                    <p:set>
                                      <p:cBhvr>
                                        <p:cTn id="105" dur="1" fill="hold">
                                          <p:stCondLst>
                                            <p:cond delay="0"/>
                                          </p:stCondLst>
                                        </p:cTn>
                                        <p:tgtEl>
                                          <p:spTgt spid="13335"/>
                                        </p:tgtEl>
                                        <p:attrNameLst>
                                          <p:attrName>style.visibility</p:attrName>
                                        </p:attrNameLst>
                                      </p:cBhvr>
                                      <p:to>
                                        <p:strVal val="visible"/>
                                      </p:to>
                                    </p:set>
                                    <p:anim calcmode="lin" valueType="num">
                                      <p:cBhvr>
                                        <p:cTn id="106" dur="1000" fill="hold"/>
                                        <p:tgtEl>
                                          <p:spTgt spid="13335"/>
                                        </p:tgtEl>
                                        <p:attrNameLst>
                                          <p:attrName>ppt_w</p:attrName>
                                        </p:attrNameLst>
                                      </p:cBhvr>
                                      <p:tavLst>
                                        <p:tav tm="0">
                                          <p:val>
                                            <p:fltVal val="0"/>
                                          </p:val>
                                        </p:tav>
                                        <p:tav tm="100000">
                                          <p:val>
                                            <p:strVal val="#ppt_w"/>
                                          </p:val>
                                        </p:tav>
                                      </p:tavLst>
                                    </p:anim>
                                    <p:anim calcmode="lin" valueType="num">
                                      <p:cBhvr>
                                        <p:cTn id="107" dur="1000" fill="hold"/>
                                        <p:tgtEl>
                                          <p:spTgt spid="13335"/>
                                        </p:tgtEl>
                                        <p:attrNameLst>
                                          <p:attrName>ppt_h</p:attrName>
                                        </p:attrNameLst>
                                      </p:cBhvr>
                                      <p:tavLst>
                                        <p:tav tm="0">
                                          <p:val>
                                            <p:fltVal val="0"/>
                                          </p:val>
                                        </p:tav>
                                        <p:tav tm="100000">
                                          <p:val>
                                            <p:strVal val="#ppt_h"/>
                                          </p:val>
                                        </p:tav>
                                      </p:tavLst>
                                    </p:anim>
                                    <p:anim calcmode="lin" valueType="num">
                                      <p:cBhvr>
                                        <p:cTn id="108" dur="1000" fill="hold"/>
                                        <p:tgtEl>
                                          <p:spTgt spid="13335"/>
                                        </p:tgtEl>
                                        <p:attrNameLst>
                                          <p:attrName>ppt_x</p:attrName>
                                        </p:attrNameLst>
                                      </p:cBhvr>
                                      <p:tavLst>
                                        <p:tav tm="0" fmla="#ppt_x+(cos(-2*pi*(1-$))*-#ppt_x-sin(-2*pi*(1-$))*(1-#ppt_y))*(1-$)">
                                          <p:val>
                                            <p:fltVal val="0"/>
                                          </p:val>
                                        </p:tav>
                                        <p:tav tm="100000">
                                          <p:val>
                                            <p:fltVal val="1"/>
                                          </p:val>
                                        </p:tav>
                                      </p:tavLst>
                                    </p:anim>
                                    <p:anim calcmode="lin" valueType="num">
                                      <p:cBhvr>
                                        <p:cTn id="109" dur="1000" fill="hold"/>
                                        <p:tgtEl>
                                          <p:spTgt spid="1333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0" fill="hold" nodeType="clickPar">
                      <p:stCondLst>
                        <p:cond delay="indefinite"/>
                      </p:stCondLst>
                      <p:childTnLst>
                        <p:par>
                          <p:cTn id="111" fill="hold" nodeType="withGroup">
                            <p:stCondLst>
                              <p:cond delay="0"/>
                            </p:stCondLst>
                            <p:childTnLst>
                              <p:par>
                                <p:cTn id="112" presetID="54" presetClass="entr" presetSubtype="0" accel="100000" fill="hold" grpId="0" nodeType="clickEffect">
                                  <p:stCondLst>
                                    <p:cond delay="0"/>
                                  </p:stCondLst>
                                  <p:childTnLst>
                                    <p:set>
                                      <p:cBhvr>
                                        <p:cTn id="113" dur="1" fill="hold">
                                          <p:stCondLst>
                                            <p:cond delay="0"/>
                                          </p:stCondLst>
                                        </p:cTn>
                                        <p:tgtEl>
                                          <p:spTgt spid="13337"/>
                                        </p:tgtEl>
                                        <p:attrNameLst>
                                          <p:attrName>style.visibility</p:attrName>
                                        </p:attrNameLst>
                                      </p:cBhvr>
                                      <p:to>
                                        <p:strVal val="visible"/>
                                      </p:to>
                                    </p:set>
                                    <p:anim calcmode="lin" valueType="num">
                                      <p:cBhvr>
                                        <p:cTn id="114" dur="500" fill="hold"/>
                                        <p:tgtEl>
                                          <p:spTgt spid="13337"/>
                                        </p:tgtEl>
                                        <p:attrNameLst>
                                          <p:attrName>ppt_w</p:attrName>
                                        </p:attrNameLst>
                                      </p:cBhvr>
                                      <p:tavLst>
                                        <p:tav tm="0">
                                          <p:val>
                                            <p:strVal val="#ppt_w*0.05"/>
                                          </p:val>
                                        </p:tav>
                                        <p:tav tm="100000">
                                          <p:val>
                                            <p:strVal val="#ppt_w"/>
                                          </p:val>
                                        </p:tav>
                                      </p:tavLst>
                                    </p:anim>
                                    <p:anim calcmode="lin" valueType="num">
                                      <p:cBhvr>
                                        <p:cTn id="115" dur="500" fill="hold"/>
                                        <p:tgtEl>
                                          <p:spTgt spid="13337"/>
                                        </p:tgtEl>
                                        <p:attrNameLst>
                                          <p:attrName>ppt_h</p:attrName>
                                        </p:attrNameLst>
                                      </p:cBhvr>
                                      <p:tavLst>
                                        <p:tav tm="0">
                                          <p:val>
                                            <p:strVal val="#ppt_h"/>
                                          </p:val>
                                        </p:tav>
                                        <p:tav tm="100000">
                                          <p:val>
                                            <p:strVal val="#ppt_h"/>
                                          </p:val>
                                        </p:tav>
                                      </p:tavLst>
                                    </p:anim>
                                    <p:anim calcmode="lin" valueType="num">
                                      <p:cBhvr>
                                        <p:cTn id="116" dur="500" fill="hold"/>
                                        <p:tgtEl>
                                          <p:spTgt spid="13337"/>
                                        </p:tgtEl>
                                        <p:attrNameLst>
                                          <p:attrName>ppt_x</p:attrName>
                                        </p:attrNameLst>
                                      </p:cBhvr>
                                      <p:tavLst>
                                        <p:tav tm="0">
                                          <p:val>
                                            <p:strVal val="#ppt_x-.2"/>
                                          </p:val>
                                        </p:tav>
                                        <p:tav tm="100000">
                                          <p:val>
                                            <p:strVal val="#ppt_x"/>
                                          </p:val>
                                        </p:tav>
                                      </p:tavLst>
                                    </p:anim>
                                    <p:anim calcmode="lin" valueType="num">
                                      <p:cBhvr>
                                        <p:cTn id="117" dur="500" fill="hold"/>
                                        <p:tgtEl>
                                          <p:spTgt spid="13337"/>
                                        </p:tgtEl>
                                        <p:attrNameLst>
                                          <p:attrName>ppt_y</p:attrName>
                                        </p:attrNameLst>
                                      </p:cBhvr>
                                      <p:tavLst>
                                        <p:tav tm="0">
                                          <p:val>
                                            <p:strVal val="#ppt_y"/>
                                          </p:val>
                                        </p:tav>
                                        <p:tav tm="100000">
                                          <p:val>
                                            <p:strVal val="#ppt_y"/>
                                          </p:val>
                                        </p:tav>
                                      </p:tavLst>
                                    </p:anim>
                                    <p:animEffect transition="in" filter="fade">
                                      <p:cBhvr>
                                        <p:cTn id="118" dur="500"/>
                                        <p:tgtEl>
                                          <p:spTgt spid="13337"/>
                                        </p:tgtEl>
                                      </p:cBhvr>
                                    </p:animEffect>
                                  </p:childTnLst>
                                </p:cTn>
                              </p:par>
                            </p:childTnLst>
                          </p:cTn>
                        </p:par>
                      </p:childTnLst>
                    </p:cTn>
                  </p:par>
                  <p:par>
                    <p:cTn id="119" fill="hold" nodeType="clickPar">
                      <p:stCondLst>
                        <p:cond delay="indefinite"/>
                      </p:stCondLst>
                      <p:childTnLst>
                        <p:par>
                          <p:cTn id="120" fill="hold" nodeType="withGroup">
                            <p:stCondLst>
                              <p:cond delay="0"/>
                            </p:stCondLst>
                            <p:childTnLst>
                              <p:par>
                                <p:cTn id="121" presetID="15" presetClass="entr" presetSubtype="0" fill="hold" grpId="0" nodeType="clickEffect">
                                  <p:stCondLst>
                                    <p:cond delay="0"/>
                                  </p:stCondLst>
                                  <p:childTnLst>
                                    <p:set>
                                      <p:cBhvr>
                                        <p:cTn id="122" dur="1" fill="hold">
                                          <p:stCondLst>
                                            <p:cond delay="0"/>
                                          </p:stCondLst>
                                        </p:cTn>
                                        <p:tgtEl>
                                          <p:spTgt spid="13338"/>
                                        </p:tgtEl>
                                        <p:attrNameLst>
                                          <p:attrName>style.visibility</p:attrName>
                                        </p:attrNameLst>
                                      </p:cBhvr>
                                      <p:to>
                                        <p:strVal val="visible"/>
                                      </p:to>
                                    </p:set>
                                    <p:anim calcmode="lin" valueType="num">
                                      <p:cBhvr>
                                        <p:cTn id="123" dur="1000" fill="hold"/>
                                        <p:tgtEl>
                                          <p:spTgt spid="13338"/>
                                        </p:tgtEl>
                                        <p:attrNameLst>
                                          <p:attrName>ppt_w</p:attrName>
                                        </p:attrNameLst>
                                      </p:cBhvr>
                                      <p:tavLst>
                                        <p:tav tm="0">
                                          <p:val>
                                            <p:fltVal val="0"/>
                                          </p:val>
                                        </p:tav>
                                        <p:tav tm="100000">
                                          <p:val>
                                            <p:strVal val="#ppt_w"/>
                                          </p:val>
                                        </p:tav>
                                      </p:tavLst>
                                    </p:anim>
                                    <p:anim calcmode="lin" valueType="num">
                                      <p:cBhvr>
                                        <p:cTn id="124" dur="1000" fill="hold"/>
                                        <p:tgtEl>
                                          <p:spTgt spid="13338"/>
                                        </p:tgtEl>
                                        <p:attrNameLst>
                                          <p:attrName>ppt_h</p:attrName>
                                        </p:attrNameLst>
                                      </p:cBhvr>
                                      <p:tavLst>
                                        <p:tav tm="0">
                                          <p:val>
                                            <p:fltVal val="0"/>
                                          </p:val>
                                        </p:tav>
                                        <p:tav tm="100000">
                                          <p:val>
                                            <p:strVal val="#ppt_h"/>
                                          </p:val>
                                        </p:tav>
                                      </p:tavLst>
                                    </p:anim>
                                    <p:anim calcmode="lin" valueType="num">
                                      <p:cBhvr>
                                        <p:cTn id="125" dur="1000" fill="hold"/>
                                        <p:tgtEl>
                                          <p:spTgt spid="13338"/>
                                        </p:tgtEl>
                                        <p:attrNameLst>
                                          <p:attrName>ppt_x</p:attrName>
                                        </p:attrNameLst>
                                      </p:cBhvr>
                                      <p:tavLst>
                                        <p:tav tm="0" fmla="#ppt_x+(cos(-2*pi*(1-$))*-#ppt_x-sin(-2*pi*(1-$))*(1-#ppt_y))*(1-$)">
                                          <p:val>
                                            <p:fltVal val="0"/>
                                          </p:val>
                                        </p:tav>
                                        <p:tav tm="100000">
                                          <p:val>
                                            <p:fltVal val="1"/>
                                          </p:val>
                                        </p:tav>
                                      </p:tavLst>
                                    </p:anim>
                                    <p:anim calcmode="lin" valueType="num">
                                      <p:cBhvr>
                                        <p:cTn id="126" dur="1000" fill="hold"/>
                                        <p:tgtEl>
                                          <p:spTgt spid="1333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27" fill="hold" nodeType="clickPar">
                      <p:stCondLst>
                        <p:cond delay="indefinite"/>
                      </p:stCondLst>
                      <p:childTnLst>
                        <p:par>
                          <p:cTn id="128" fill="hold" nodeType="withGroup">
                            <p:stCondLst>
                              <p:cond delay="0"/>
                            </p:stCondLst>
                            <p:childTnLst>
                              <p:par>
                                <p:cTn id="129" presetID="47" presetClass="entr" presetSubtype="0" fill="hold" grpId="0" nodeType="clickEffect">
                                  <p:stCondLst>
                                    <p:cond delay="0"/>
                                  </p:stCondLst>
                                  <p:childTnLst>
                                    <p:set>
                                      <p:cBhvr>
                                        <p:cTn id="130" dur="1" fill="hold">
                                          <p:stCondLst>
                                            <p:cond delay="0"/>
                                          </p:stCondLst>
                                        </p:cTn>
                                        <p:tgtEl>
                                          <p:spTgt spid="13339"/>
                                        </p:tgtEl>
                                        <p:attrNameLst>
                                          <p:attrName>style.visibility</p:attrName>
                                        </p:attrNameLst>
                                      </p:cBhvr>
                                      <p:to>
                                        <p:strVal val="visible"/>
                                      </p:to>
                                    </p:set>
                                    <p:animEffect transition="in" filter="fade">
                                      <p:cBhvr>
                                        <p:cTn id="131" dur="1000"/>
                                        <p:tgtEl>
                                          <p:spTgt spid="13339"/>
                                        </p:tgtEl>
                                      </p:cBhvr>
                                    </p:animEffect>
                                    <p:anim calcmode="lin" valueType="num">
                                      <p:cBhvr>
                                        <p:cTn id="132" dur="1000" fill="hold"/>
                                        <p:tgtEl>
                                          <p:spTgt spid="13339"/>
                                        </p:tgtEl>
                                        <p:attrNameLst>
                                          <p:attrName>ppt_x</p:attrName>
                                        </p:attrNameLst>
                                      </p:cBhvr>
                                      <p:tavLst>
                                        <p:tav tm="0">
                                          <p:val>
                                            <p:strVal val="#ppt_x"/>
                                          </p:val>
                                        </p:tav>
                                        <p:tav tm="100000">
                                          <p:val>
                                            <p:strVal val="#ppt_x"/>
                                          </p:val>
                                        </p:tav>
                                      </p:tavLst>
                                    </p:anim>
                                    <p:anim calcmode="lin" valueType="num">
                                      <p:cBhvr>
                                        <p:cTn id="133" dur="1000" fill="hold"/>
                                        <p:tgtEl>
                                          <p:spTgt spid="13339"/>
                                        </p:tgtEl>
                                        <p:attrNameLst>
                                          <p:attrName>ppt_y</p:attrName>
                                        </p:attrNameLst>
                                      </p:cBhvr>
                                      <p:tavLst>
                                        <p:tav tm="0">
                                          <p:val>
                                            <p:strVal val="#ppt_y-.1"/>
                                          </p:val>
                                        </p:tav>
                                        <p:tav tm="100000">
                                          <p:val>
                                            <p:strVal val="#ppt_y"/>
                                          </p:val>
                                        </p:tav>
                                      </p:tavLst>
                                    </p:anim>
                                  </p:childTnLst>
                                </p:cTn>
                              </p:par>
                            </p:childTnLst>
                          </p:cTn>
                        </p:par>
                      </p:childTnLst>
                    </p:cTn>
                  </p:par>
                  <p:par>
                    <p:cTn id="134" fill="hold" nodeType="clickPar">
                      <p:stCondLst>
                        <p:cond delay="indefinite"/>
                      </p:stCondLst>
                      <p:childTnLst>
                        <p:par>
                          <p:cTn id="135" fill="hold" nodeType="withGroup">
                            <p:stCondLst>
                              <p:cond delay="0"/>
                            </p:stCondLst>
                            <p:childTnLst>
                              <p:par>
                                <p:cTn id="136" presetID="54" presetClass="entr" presetSubtype="0" accel="100000" fill="hold" grpId="0" nodeType="clickEffect">
                                  <p:stCondLst>
                                    <p:cond delay="0"/>
                                  </p:stCondLst>
                                  <p:childTnLst>
                                    <p:set>
                                      <p:cBhvr>
                                        <p:cTn id="137" dur="1" fill="hold">
                                          <p:stCondLst>
                                            <p:cond delay="0"/>
                                          </p:stCondLst>
                                        </p:cTn>
                                        <p:tgtEl>
                                          <p:spTgt spid="13341"/>
                                        </p:tgtEl>
                                        <p:attrNameLst>
                                          <p:attrName>style.visibility</p:attrName>
                                        </p:attrNameLst>
                                      </p:cBhvr>
                                      <p:to>
                                        <p:strVal val="visible"/>
                                      </p:to>
                                    </p:set>
                                    <p:anim calcmode="lin" valueType="num">
                                      <p:cBhvr>
                                        <p:cTn id="138" dur="500" fill="hold"/>
                                        <p:tgtEl>
                                          <p:spTgt spid="13341"/>
                                        </p:tgtEl>
                                        <p:attrNameLst>
                                          <p:attrName>ppt_w</p:attrName>
                                        </p:attrNameLst>
                                      </p:cBhvr>
                                      <p:tavLst>
                                        <p:tav tm="0">
                                          <p:val>
                                            <p:strVal val="#ppt_w*0.05"/>
                                          </p:val>
                                        </p:tav>
                                        <p:tav tm="100000">
                                          <p:val>
                                            <p:strVal val="#ppt_w"/>
                                          </p:val>
                                        </p:tav>
                                      </p:tavLst>
                                    </p:anim>
                                    <p:anim calcmode="lin" valueType="num">
                                      <p:cBhvr>
                                        <p:cTn id="139" dur="500" fill="hold"/>
                                        <p:tgtEl>
                                          <p:spTgt spid="13341"/>
                                        </p:tgtEl>
                                        <p:attrNameLst>
                                          <p:attrName>ppt_h</p:attrName>
                                        </p:attrNameLst>
                                      </p:cBhvr>
                                      <p:tavLst>
                                        <p:tav tm="0">
                                          <p:val>
                                            <p:strVal val="#ppt_h"/>
                                          </p:val>
                                        </p:tav>
                                        <p:tav tm="100000">
                                          <p:val>
                                            <p:strVal val="#ppt_h"/>
                                          </p:val>
                                        </p:tav>
                                      </p:tavLst>
                                    </p:anim>
                                    <p:anim calcmode="lin" valueType="num">
                                      <p:cBhvr>
                                        <p:cTn id="140" dur="500" fill="hold"/>
                                        <p:tgtEl>
                                          <p:spTgt spid="13341"/>
                                        </p:tgtEl>
                                        <p:attrNameLst>
                                          <p:attrName>ppt_x</p:attrName>
                                        </p:attrNameLst>
                                      </p:cBhvr>
                                      <p:tavLst>
                                        <p:tav tm="0">
                                          <p:val>
                                            <p:strVal val="#ppt_x-.2"/>
                                          </p:val>
                                        </p:tav>
                                        <p:tav tm="100000">
                                          <p:val>
                                            <p:strVal val="#ppt_x"/>
                                          </p:val>
                                        </p:tav>
                                      </p:tavLst>
                                    </p:anim>
                                    <p:anim calcmode="lin" valueType="num">
                                      <p:cBhvr>
                                        <p:cTn id="141" dur="500" fill="hold"/>
                                        <p:tgtEl>
                                          <p:spTgt spid="13341"/>
                                        </p:tgtEl>
                                        <p:attrNameLst>
                                          <p:attrName>ppt_y</p:attrName>
                                        </p:attrNameLst>
                                      </p:cBhvr>
                                      <p:tavLst>
                                        <p:tav tm="0">
                                          <p:val>
                                            <p:strVal val="#ppt_y"/>
                                          </p:val>
                                        </p:tav>
                                        <p:tav tm="100000">
                                          <p:val>
                                            <p:strVal val="#ppt_y"/>
                                          </p:val>
                                        </p:tav>
                                      </p:tavLst>
                                    </p:anim>
                                    <p:animEffect transition="in" filter="fade">
                                      <p:cBhvr>
                                        <p:cTn id="142" dur="500"/>
                                        <p:tgtEl>
                                          <p:spTgt spid="13341"/>
                                        </p:tgtEl>
                                      </p:cBhvr>
                                    </p:animEffect>
                                  </p:childTnLst>
                                </p:cTn>
                              </p:par>
                            </p:childTnLst>
                          </p:cTn>
                        </p:par>
                      </p:childTnLst>
                    </p:cTn>
                  </p:par>
                  <p:par>
                    <p:cTn id="143" fill="hold" nodeType="clickPar">
                      <p:stCondLst>
                        <p:cond delay="indefinite"/>
                      </p:stCondLst>
                      <p:childTnLst>
                        <p:par>
                          <p:cTn id="144" fill="hold" nodeType="withGroup">
                            <p:stCondLst>
                              <p:cond delay="0"/>
                            </p:stCondLst>
                            <p:childTnLst>
                              <p:par>
                                <p:cTn id="145" presetID="54" presetClass="entr" presetSubtype="0" accel="100000" fill="hold" grpId="0" nodeType="clickEffect">
                                  <p:stCondLst>
                                    <p:cond delay="0"/>
                                  </p:stCondLst>
                                  <p:childTnLst>
                                    <p:set>
                                      <p:cBhvr>
                                        <p:cTn id="146" dur="1" fill="hold">
                                          <p:stCondLst>
                                            <p:cond delay="0"/>
                                          </p:stCondLst>
                                        </p:cTn>
                                        <p:tgtEl>
                                          <p:spTgt spid="13342"/>
                                        </p:tgtEl>
                                        <p:attrNameLst>
                                          <p:attrName>style.visibility</p:attrName>
                                        </p:attrNameLst>
                                      </p:cBhvr>
                                      <p:to>
                                        <p:strVal val="visible"/>
                                      </p:to>
                                    </p:set>
                                    <p:anim calcmode="lin" valueType="num">
                                      <p:cBhvr>
                                        <p:cTn id="147" dur="500" fill="hold"/>
                                        <p:tgtEl>
                                          <p:spTgt spid="13342"/>
                                        </p:tgtEl>
                                        <p:attrNameLst>
                                          <p:attrName>ppt_w</p:attrName>
                                        </p:attrNameLst>
                                      </p:cBhvr>
                                      <p:tavLst>
                                        <p:tav tm="0">
                                          <p:val>
                                            <p:strVal val="#ppt_w*0.05"/>
                                          </p:val>
                                        </p:tav>
                                        <p:tav tm="100000">
                                          <p:val>
                                            <p:strVal val="#ppt_w"/>
                                          </p:val>
                                        </p:tav>
                                      </p:tavLst>
                                    </p:anim>
                                    <p:anim calcmode="lin" valueType="num">
                                      <p:cBhvr>
                                        <p:cTn id="148" dur="500" fill="hold"/>
                                        <p:tgtEl>
                                          <p:spTgt spid="13342"/>
                                        </p:tgtEl>
                                        <p:attrNameLst>
                                          <p:attrName>ppt_h</p:attrName>
                                        </p:attrNameLst>
                                      </p:cBhvr>
                                      <p:tavLst>
                                        <p:tav tm="0">
                                          <p:val>
                                            <p:strVal val="#ppt_h"/>
                                          </p:val>
                                        </p:tav>
                                        <p:tav tm="100000">
                                          <p:val>
                                            <p:strVal val="#ppt_h"/>
                                          </p:val>
                                        </p:tav>
                                      </p:tavLst>
                                    </p:anim>
                                    <p:anim calcmode="lin" valueType="num">
                                      <p:cBhvr>
                                        <p:cTn id="149" dur="500" fill="hold"/>
                                        <p:tgtEl>
                                          <p:spTgt spid="13342"/>
                                        </p:tgtEl>
                                        <p:attrNameLst>
                                          <p:attrName>ppt_x</p:attrName>
                                        </p:attrNameLst>
                                      </p:cBhvr>
                                      <p:tavLst>
                                        <p:tav tm="0">
                                          <p:val>
                                            <p:strVal val="#ppt_x-.2"/>
                                          </p:val>
                                        </p:tav>
                                        <p:tav tm="100000">
                                          <p:val>
                                            <p:strVal val="#ppt_x"/>
                                          </p:val>
                                        </p:tav>
                                      </p:tavLst>
                                    </p:anim>
                                    <p:anim calcmode="lin" valueType="num">
                                      <p:cBhvr>
                                        <p:cTn id="150" dur="500" fill="hold"/>
                                        <p:tgtEl>
                                          <p:spTgt spid="13342"/>
                                        </p:tgtEl>
                                        <p:attrNameLst>
                                          <p:attrName>ppt_y</p:attrName>
                                        </p:attrNameLst>
                                      </p:cBhvr>
                                      <p:tavLst>
                                        <p:tav tm="0">
                                          <p:val>
                                            <p:strVal val="#ppt_y"/>
                                          </p:val>
                                        </p:tav>
                                        <p:tav tm="100000">
                                          <p:val>
                                            <p:strVal val="#ppt_y"/>
                                          </p:val>
                                        </p:tav>
                                      </p:tavLst>
                                    </p:anim>
                                    <p:animEffect transition="in" filter="fade">
                                      <p:cBhvr>
                                        <p:cTn id="151" dur="500"/>
                                        <p:tgtEl>
                                          <p:spTgt spid="13342"/>
                                        </p:tgtEl>
                                      </p:cBhvr>
                                    </p:animEffect>
                                  </p:childTnLst>
                                </p:cTn>
                              </p:par>
                            </p:childTnLst>
                          </p:cTn>
                        </p:par>
                      </p:childTnLst>
                    </p:cTn>
                  </p:par>
                  <p:par>
                    <p:cTn id="152" fill="hold" nodeType="clickPar">
                      <p:stCondLst>
                        <p:cond delay="indefinite"/>
                      </p:stCondLst>
                      <p:childTnLst>
                        <p:par>
                          <p:cTn id="153" fill="hold" nodeType="withGroup">
                            <p:stCondLst>
                              <p:cond delay="0"/>
                            </p:stCondLst>
                            <p:childTnLst>
                              <p:par>
                                <p:cTn id="154" presetID="47" presetClass="entr" presetSubtype="0" fill="hold" grpId="0" nodeType="clickEffect">
                                  <p:stCondLst>
                                    <p:cond delay="0"/>
                                  </p:stCondLst>
                                  <p:childTnLst>
                                    <p:set>
                                      <p:cBhvr>
                                        <p:cTn id="155" dur="1" fill="hold">
                                          <p:stCondLst>
                                            <p:cond delay="0"/>
                                          </p:stCondLst>
                                        </p:cTn>
                                        <p:tgtEl>
                                          <p:spTgt spid="13343"/>
                                        </p:tgtEl>
                                        <p:attrNameLst>
                                          <p:attrName>style.visibility</p:attrName>
                                        </p:attrNameLst>
                                      </p:cBhvr>
                                      <p:to>
                                        <p:strVal val="visible"/>
                                      </p:to>
                                    </p:set>
                                    <p:animEffect transition="in" filter="fade">
                                      <p:cBhvr>
                                        <p:cTn id="156" dur="1000"/>
                                        <p:tgtEl>
                                          <p:spTgt spid="13343"/>
                                        </p:tgtEl>
                                      </p:cBhvr>
                                    </p:animEffect>
                                    <p:anim calcmode="lin" valueType="num">
                                      <p:cBhvr>
                                        <p:cTn id="157" dur="1000" fill="hold"/>
                                        <p:tgtEl>
                                          <p:spTgt spid="13343"/>
                                        </p:tgtEl>
                                        <p:attrNameLst>
                                          <p:attrName>ppt_x</p:attrName>
                                        </p:attrNameLst>
                                      </p:cBhvr>
                                      <p:tavLst>
                                        <p:tav tm="0">
                                          <p:val>
                                            <p:strVal val="#ppt_x"/>
                                          </p:val>
                                        </p:tav>
                                        <p:tav tm="100000">
                                          <p:val>
                                            <p:strVal val="#ppt_x"/>
                                          </p:val>
                                        </p:tav>
                                      </p:tavLst>
                                    </p:anim>
                                    <p:anim calcmode="lin" valueType="num">
                                      <p:cBhvr>
                                        <p:cTn id="158" dur="1000" fill="hold"/>
                                        <p:tgtEl>
                                          <p:spTgt spid="13343"/>
                                        </p:tgtEl>
                                        <p:attrNameLst>
                                          <p:attrName>ppt_y</p:attrName>
                                        </p:attrNameLst>
                                      </p:cBhvr>
                                      <p:tavLst>
                                        <p:tav tm="0">
                                          <p:val>
                                            <p:strVal val="#ppt_y-.1"/>
                                          </p:val>
                                        </p:tav>
                                        <p:tav tm="100000">
                                          <p:val>
                                            <p:strVal val="#ppt_y"/>
                                          </p:val>
                                        </p:tav>
                                      </p:tavLst>
                                    </p:anim>
                                  </p:childTnLst>
                                </p:cTn>
                              </p:par>
                            </p:childTnLst>
                          </p:cTn>
                        </p:par>
                      </p:childTnLst>
                    </p:cTn>
                  </p:par>
                  <p:par>
                    <p:cTn id="159" fill="hold" nodeType="clickPar">
                      <p:stCondLst>
                        <p:cond delay="indefinite"/>
                      </p:stCondLst>
                      <p:childTnLst>
                        <p:par>
                          <p:cTn id="160" fill="hold" nodeType="withGroup">
                            <p:stCondLst>
                              <p:cond delay="0"/>
                            </p:stCondLst>
                            <p:childTnLst>
                              <p:par>
                                <p:cTn id="161" presetID="42" presetClass="entr" presetSubtype="0" fill="hold" grpId="0" nodeType="clickEffect">
                                  <p:stCondLst>
                                    <p:cond delay="0"/>
                                  </p:stCondLst>
                                  <p:childTnLst>
                                    <p:set>
                                      <p:cBhvr>
                                        <p:cTn id="162" dur="1" fill="hold">
                                          <p:stCondLst>
                                            <p:cond delay="0"/>
                                          </p:stCondLst>
                                        </p:cTn>
                                        <p:tgtEl>
                                          <p:spTgt spid="13344"/>
                                        </p:tgtEl>
                                        <p:attrNameLst>
                                          <p:attrName>style.visibility</p:attrName>
                                        </p:attrNameLst>
                                      </p:cBhvr>
                                      <p:to>
                                        <p:strVal val="visible"/>
                                      </p:to>
                                    </p:set>
                                    <p:animEffect transition="in" filter="fade">
                                      <p:cBhvr>
                                        <p:cTn id="163" dur="1000"/>
                                        <p:tgtEl>
                                          <p:spTgt spid="13344"/>
                                        </p:tgtEl>
                                      </p:cBhvr>
                                    </p:animEffect>
                                    <p:anim calcmode="lin" valueType="num">
                                      <p:cBhvr>
                                        <p:cTn id="164" dur="1000" fill="hold"/>
                                        <p:tgtEl>
                                          <p:spTgt spid="13344"/>
                                        </p:tgtEl>
                                        <p:attrNameLst>
                                          <p:attrName>ppt_x</p:attrName>
                                        </p:attrNameLst>
                                      </p:cBhvr>
                                      <p:tavLst>
                                        <p:tav tm="0">
                                          <p:val>
                                            <p:strVal val="#ppt_x"/>
                                          </p:val>
                                        </p:tav>
                                        <p:tav tm="100000">
                                          <p:val>
                                            <p:strVal val="#ppt_x"/>
                                          </p:val>
                                        </p:tav>
                                      </p:tavLst>
                                    </p:anim>
                                    <p:anim calcmode="lin" valueType="num">
                                      <p:cBhvr>
                                        <p:cTn id="165" dur="1000" fill="hold"/>
                                        <p:tgtEl>
                                          <p:spTgt spid="1334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p:bldP spid="13322" grpId="0"/>
      <p:bldP spid="13324" grpId="0"/>
      <p:bldP spid="13328" grpId="0"/>
      <p:bldP spid="13329" grpId="0"/>
      <p:bldP spid="13331" grpId="0"/>
      <p:bldP spid="13333" grpId="0"/>
      <p:bldP spid="13334" grpId="0"/>
      <p:bldP spid="13335" grpId="0"/>
      <p:bldP spid="13337" grpId="0"/>
      <p:bldP spid="13338" grpId="0"/>
      <p:bldP spid="13339" grpId="0"/>
      <p:bldP spid="13341" grpId="0"/>
      <p:bldP spid="13342" grpId="0"/>
      <p:bldP spid="13343" grpId="0"/>
      <p:bldP spid="13344"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14340" name="Text Box 4"/>
          <p:cNvSpPr txBox="1">
            <a:spLocks noChangeArrowheads="1"/>
          </p:cNvSpPr>
          <p:nvPr/>
        </p:nvSpPr>
        <p:spPr bwMode="auto">
          <a:xfrm>
            <a:off x="323850" y="188913"/>
            <a:ext cx="523875" cy="8239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4800">
                <a:solidFill>
                  <a:schemeClr val="accent2"/>
                </a:solidFill>
              </a:rPr>
              <a:t>6</a:t>
            </a:r>
            <a:endParaRPr lang="es-ES" altLang="en-US" sz="4800">
              <a:solidFill>
                <a:schemeClr val="accent2"/>
              </a:solidFill>
            </a:endParaRPr>
          </a:p>
        </p:txBody>
      </p:sp>
      <p:sp>
        <p:nvSpPr>
          <p:cNvPr id="14341" name="Text Box 5"/>
          <p:cNvSpPr txBox="1">
            <a:spLocks noChangeArrowheads="1"/>
          </p:cNvSpPr>
          <p:nvPr/>
        </p:nvSpPr>
        <p:spPr bwMode="auto">
          <a:xfrm>
            <a:off x="1042988" y="333375"/>
            <a:ext cx="785495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a:solidFill>
                  <a:schemeClr val="accent2"/>
                </a:solidFill>
              </a:rPr>
              <a:t>COMPLEMENTO DE CAUSA vs. ACTO INFERENCIAL</a:t>
            </a:r>
            <a:endParaRPr lang="es-ES" altLang="en-US">
              <a:solidFill>
                <a:schemeClr val="accent2"/>
              </a:solidFill>
            </a:endParaRPr>
          </a:p>
        </p:txBody>
      </p:sp>
      <p:sp>
        <p:nvSpPr>
          <p:cNvPr id="14342" name="Text Box 6"/>
          <p:cNvSpPr txBox="1">
            <a:spLocks noChangeArrowheads="1"/>
          </p:cNvSpPr>
          <p:nvPr/>
        </p:nvSpPr>
        <p:spPr bwMode="auto">
          <a:xfrm>
            <a:off x="395288" y="1052513"/>
            <a:ext cx="76073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b="0" i="1"/>
              <a:t>Pedro se fue de la casa  </a:t>
            </a:r>
            <a:r>
              <a:rPr lang="es-MX" altLang="en-US" b="0" i="1">
                <a:solidFill>
                  <a:srgbClr val="FF0000"/>
                </a:solidFill>
              </a:rPr>
              <a:t>porque el closet estaba vacío.</a:t>
            </a:r>
            <a:endParaRPr lang="es-ES" altLang="en-US" b="0" i="1">
              <a:solidFill>
                <a:srgbClr val="FF0000"/>
              </a:solidFill>
            </a:endParaRPr>
          </a:p>
        </p:txBody>
      </p:sp>
      <p:sp>
        <p:nvSpPr>
          <p:cNvPr id="14343" name="Text Box 7"/>
          <p:cNvSpPr txBox="1">
            <a:spLocks noChangeArrowheads="1"/>
          </p:cNvSpPr>
          <p:nvPr/>
        </p:nvSpPr>
        <p:spPr bwMode="auto">
          <a:xfrm>
            <a:off x="1835150" y="1844675"/>
            <a:ext cx="1216025"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b="0"/>
              <a:t>[Efecto]</a:t>
            </a:r>
            <a:endParaRPr lang="es-ES" altLang="en-US" b="0"/>
          </a:p>
        </p:txBody>
      </p:sp>
      <p:sp>
        <p:nvSpPr>
          <p:cNvPr id="14344" name="Text Box 8"/>
          <p:cNvSpPr txBox="1">
            <a:spLocks noChangeArrowheads="1"/>
          </p:cNvSpPr>
          <p:nvPr/>
        </p:nvSpPr>
        <p:spPr bwMode="auto">
          <a:xfrm>
            <a:off x="5148263" y="1844675"/>
            <a:ext cx="1235075"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b="0">
                <a:solidFill>
                  <a:srgbClr val="FF0000"/>
                </a:solidFill>
              </a:rPr>
              <a:t>[Causa]</a:t>
            </a:r>
            <a:endParaRPr lang="es-ES" altLang="en-US" b="0">
              <a:solidFill>
                <a:srgbClr val="FF0000"/>
              </a:solidFill>
            </a:endParaRPr>
          </a:p>
        </p:txBody>
      </p:sp>
      <p:sp>
        <p:nvSpPr>
          <p:cNvPr id="14346" name="Text Box 10"/>
          <p:cNvSpPr txBox="1">
            <a:spLocks noChangeArrowheads="1"/>
          </p:cNvSpPr>
          <p:nvPr/>
        </p:nvSpPr>
        <p:spPr bwMode="auto">
          <a:xfrm>
            <a:off x="1042988" y="1412875"/>
            <a:ext cx="7559675"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b="0" i="1"/>
              <a:t>Juan se accidentó</a:t>
            </a:r>
            <a:r>
              <a:rPr lang="es-MX" altLang="en-US" b="0"/>
              <a:t>   </a:t>
            </a:r>
            <a:r>
              <a:rPr lang="es-MX" altLang="en-US" b="0" i="1">
                <a:solidFill>
                  <a:srgbClr val="FF0000"/>
                </a:solidFill>
              </a:rPr>
              <a:t>porque el carro presentaba daños.</a:t>
            </a:r>
            <a:endParaRPr lang="es-ES" altLang="en-US" b="0" i="1">
              <a:solidFill>
                <a:srgbClr val="FF0000"/>
              </a:solidFill>
            </a:endParaRPr>
          </a:p>
        </p:txBody>
      </p:sp>
      <p:sp>
        <p:nvSpPr>
          <p:cNvPr id="14347" name="Text Box 11"/>
          <p:cNvSpPr txBox="1">
            <a:spLocks noChangeArrowheads="1"/>
          </p:cNvSpPr>
          <p:nvPr/>
        </p:nvSpPr>
        <p:spPr bwMode="auto">
          <a:xfrm>
            <a:off x="611188" y="2349500"/>
            <a:ext cx="75057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b="0"/>
              <a:t>Que el </a:t>
            </a:r>
            <a:r>
              <a:rPr lang="es-MX" altLang="en-US" b="0">
                <a:solidFill>
                  <a:srgbClr val="FF0000"/>
                </a:solidFill>
              </a:rPr>
              <a:t>closet</a:t>
            </a:r>
            <a:r>
              <a:rPr lang="es-MX" altLang="en-US" b="0"/>
              <a:t> estuviera </a:t>
            </a:r>
            <a:r>
              <a:rPr lang="es-MX" altLang="en-US" b="0">
                <a:solidFill>
                  <a:srgbClr val="FF0000"/>
                </a:solidFill>
              </a:rPr>
              <a:t>vacío</a:t>
            </a:r>
            <a:r>
              <a:rPr lang="es-MX" altLang="en-US" b="0"/>
              <a:t> </a:t>
            </a:r>
            <a:r>
              <a:rPr lang="es-MX" altLang="en-US" b="0">
                <a:solidFill>
                  <a:srgbClr val="FF0000"/>
                </a:solidFill>
              </a:rPr>
              <a:t>hizo</a:t>
            </a:r>
            <a:r>
              <a:rPr lang="es-MX" altLang="en-US" b="0"/>
              <a:t> que Pedro se fuera.</a:t>
            </a:r>
            <a:endParaRPr lang="es-ES" altLang="en-US" b="0"/>
          </a:p>
        </p:txBody>
      </p:sp>
      <p:sp>
        <p:nvSpPr>
          <p:cNvPr id="14348" name="Text Box 12"/>
          <p:cNvSpPr txBox="1">
            <a:spLocks noChangeArrowheads="1"/>
          </p:cNvSpPr>
          <p:nvPr/>
        </p:nvSpPr>
        <p:spPr bwMode="auto">
          <a:xfrm>
            <a:off x="468313" y="2781300"/>
            <a:ext cx="84582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b="0"/>
              <a:t>Que el </a:t>
            </a:r>
            <a:r>
              <a:rPr lang="es-MX" altLang="en-US" b="0">
                <a:solidFill>
                  <a:srgbClr val="FF0000"/>
                </a:solidFill>
              </a:rPr>
              <a:t>carro</a:t>
            </a:r>
            <a:r>
              <a:rPr lang="es-MX" altLang="en-US" b="0"/>
              <a:t> presentara </a:t>
            </a:r>
            <a:r>
              <a:rPr lang="es-MX" altLang="en-US" b="0">
                <a:solidFill>
                  <a:srgbClr val="FF0000"/>
                </a:solidFill>
              </a:rPr>
              <a:t>daños</a:t>
            </a:r>
            <a:r>
              <a:rPr lang="es-MX" altLang="en-US" b="0"/>
              <a:t> </a:t>
            </a:r>
            <a:r>
              <a:rPr lang="es-MX" altLang="en-US" b="0">
                <a:solidFill>
                  <a:srgbClr val="FF0000"/>
                </a:solidFill>
              </a:rPr>
              <a:t>hizo</a:t>
            </a:r>
            <a:r>
              <a:rPr lang="es-MX" altLang="en-US" b="0"/>
              <a:t> que Juan se accidentara.</a:t>
            </a:r>
            <a:endParaRPr lang="es-ES" altLang="en-US" b="0"/>
          </a:p>
        </p:txBody>
      </p:sp>
      <p:sp>
        <p:nvSpPr>
          <p:cNvPr id="14349" name="Text Box 13"/>
          <p:cNvSpPr txBox="1">
            <a:spLocks noChangeArrowheads="1"/>
          </p:cNvSpPr>
          <p:nvPr/>
        </p:nvSpPr>
        <p:spPr bwMode="auto">
          <a:xfrm>
            <a:off x="3975100" y="3303588"/>
            <a:ext cx="1731963"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b="0">
                <a:solidFill>
                  <a:srgbClr val="008000"/>
                </a:solidFill>
              </a:rPr>
              <a:t>*************</a:t>
            </a:r>
            <a:endParaRPr lang="es-ES" altLang="en-US" b="0">
              <a:solidFill>
                <a:srgbClr val="008000"/>
              </a:solidFill>
            </a:endParaRPr>
          </a:p>
        </p:txBody>
      </p:sp>
      <p:sp>
        <p:nvSpPr>
          <p:cNvPr id="14350" name="Text Box 14"/>
          <p:cNvSpPr txBox="1">
            <a:spLocks noChangeArrowheads="1"/>
          </p:cNvSpPr>
          <p:nvPr/>
        </p:nvSpPr>
        <p:spPr bwMode="auto">
          <a:xfrm>
            <a:off x="395288" y="3644900"/>
            <a:ext cx="3387725"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b="0"/>
              <a:t>Pedro se fue de la casa</a:t>
            </a:r>
            <a:endParaRPr lang="es-ES" altLang="en-US" b="0"/>
          </a:p>
        </p:txBody>
      </p:sp>
      <p:sp>
        <p:nvSpPr>
          <p:cNvPr id="14352" name="Text Box 16"/>
          <p:cNvSpPr txBox="1">
            <a:spLocks noChangeArrowheads="1"/>
          </p:cNvSpPr>
          <p:nvPr/>
        </p:nvSpPr>
        <p:spPr bwMode="auto">
          <a:xfrm>
            <a:off x="1403350" y="4292600"/>
            <a:ext cx="1692275"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b="0"/>
              <a:t>[Inferencia]</a:t>
            </a:r>
            <a:endParaRPr lang="es-ES" altLang="en-US" b="0"/>
          </a:p>
        </p:txBody>
      </p:sp>
      <p:sp>
        <p:nvSpPr>
          <p:cNvPr id="14353" name="Text Box 17"/>
          <p:cNvSpPr txBox="1">
            <a:spLocks noChangeArrowheads="1"/>
          </p:cNvSpPr>
          <p:nvPr/>
        </p:nvSpPr>
        <p:spPr bwMode="auto">
          <a:xfrm>
            <a:off x="4284663" y="3644900"/>
            <a:ext cx="423545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b="0">
                <a:solidFill>
                  <a:schemeClr val="accent2"/>
                </a:solidFill>
              </a:rPr>
              <a:t>porque el closet estaba vacío.</a:t>
            </a:r>
            <a:endParaRPr lang="es-ES" altLang="en-US" b="0">
              <a:solidFill>
                <a:schemeClr val="accent2"/>
              </a:solidFill>
            </a:endParaRPr>
          </a:p>
        </p:txBody>
      </p:sp>
      <p:sp>
        <p:nvSpPr>
          <p:cNvPr id="14355" name="Text Box 19"/>
          <p:cNvSpPr txBox="1">
            <a:spLocks noChangeArrowheads="1"/>
          </p:cNvSpPr>
          <p:nvPr/>
        </p:nvSpPr>
        <p:spPr bwMode="auto">
          <a:xfrm>
            <a:off x="5724525" y="4292600"/>
            <a:ext cx="1235075"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b="0">
                <a:solidFill>
                  <a:schemeClr val="accent2"/>
                </a:solidFill>
              </a:rPr>
              <a:t>[Indicio]</a:t>
            </a:r>
            <a:endParaRPr lang="es-ES" altLang="en-US" b="0">
              <a:solidFill>
                <a:schemeClr val="accent2"/>
              </a:solidFill>
            </a:endParaRPr>
          </a:p>
        </p:txBody>
      </p:sp>
      <p:sp>
        <p:nvSpPr>
          <p:cNvPr id="14357" name="Text Box 21"/>
          <p:cNvSpPr txBox="1">
            <a:spLocks noChangeArrowheads="1"/>
          </p:cNvSpPr>
          <p:nvPr/>
        </p:nvSpPr>
        <p:spPr bwMode="auto">
          <a:xfrm>
            <a:off x="1116013" y="4005263"/>
            <a:ext cx="27559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r>
              <a:rPr lang="es-MX" altLang="en-US" b="0" i="1"/>
              <a:t>Juan se accidentó</a:t>
            </a:r>
            <a:endParaRPr lang="es-ES" altLang="en-US" b="0" i="1"/>
          </a:p>
        </p:txBody>
      </p:sp>
      <p:sp>
        <p:nvSpPr>
          <p:cNvPr id="14358" name="Text Box 22"/>
          <p:cNvSpPr txBox="1">
            <a:spLocks noChangeArrowheads="1"/>
          </p:cNvSpPr>
          <p:nvPr/>
        </p:nvSpPr>
        <p:spPr bwMode="auto">
          <a:xfrm>
            <a:off x="4295775" y="4005263"/>
            <a:ext cx="4848225"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b="0" i="1">
                <a:solidFill>
                  <a:schemeClr val="accent2"/>
                </a:solidFill>
              </a:rPr>
              <a:t>porque el carro presentaba daños.</a:t>
            </a:r>
            <a:endParaRPr lang="es-ES" altLang="en-US" b="0" i="1">
              <a:solidFill>
                <a:schemeClr val="accent2"/>
              </a:solidFill>
            </a:endParaRPr>
          </a:p>
        </p:txBody>
      </p:sp>
      <p:sp>
        <p:nvSpPr>
          <p:cNvPr id="14359" name="Text Box 23"/>
          <p:cNvSpPr txBox="1">
            <a:spLocks noChangeArrowheads="1"/>
          </p:cNvSpPr>
          <p:nvPr/>
        </p:nvSpPr>
        <p:spPr bwMode="auto">
          <a:xfrm>
            <a:off x="3708400" y="3425825"/>
            <a:ext cx="339725"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4400">
                <a:solidFill>
                  <a:srgbClr val="FF0000"/>
                </a:solidFill>
              </a:rPr>
              <a:t>,</a:t>
            </a:r>
            <a:endParaRPr lang="es-ES" altLang="en-US" sz="4400">
              <a:solidFill>
                <a:srgbClr val="FF0000"/>
              </a:solidFill>
            </a:endParaRPr>
          </a:p>
        </p:txBody>
      </p:sp>
      <p:sp>
        <p:nvSpPr>
          <p:cNvPr id="14360" name="Text Box 24"/>
          <p:cNvSpPr txBox="1">
            <a:spLocks noChangeArrowheads="1"/>
          </p:cNvSpPr>
          <p:nvPr/>
        </p:nvSpPr>
        <p:spPr bwMode="auto">
          <a:xfrm>
            <a:off x="3635375" y="3762375"/>
            <a:ext cx="339725"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4400">
                <a:solidFill>
                  <a:srgbClr val="FF0000"/>
                </a:solidFill>
              </a:rPr>
              <a:t>,</a:t>
            </a:r>
            <a:endParaRPr lang="es-ES" altLang="en-US" sz="4400">
              <a:solidFill>
                <a:srgbClr val="FF0000"/>
              </a:solidFill>
            </a:endParaRPr>
          </a:p>
        </p:txBody>
      </p:sp>
      <p:sp>
        <p:nvSpPr>
          <p:cNvPr id="14361" name="Text Box 25"/>
          <p:cNvSpPr txBox="1">
            <a:spLocks noChangeArrowheads="1"/>
          </p:cNvSpPr>
          <p:nvPr/>
        </p:nvSpPr>
        <p:spPr bwMode="auto">
          <a:xfrm>
            <a:off x="519113" y="4959350"/>
            <a:ext cx="76581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b="0"/>
              <a:t>Dado </a:t>
            </a:r>
            <a:r>
              <a:rPr lang="es-MX" altLang="en-US" b="0">
                <a:solidFill>
                  <a:schemeClr val="accent2"/>
                </a:solidFill>
              </a:rPr>
              <a:t>closet vacío, </a:t>
            </a:r>
            <a:r>
              <a:rPr lang="es-MX" altLang="en-US" b="0">
                <a:solidFill>
                  <a:srgbClr val="FF0000"/>
                </a:solidFill>
              </a:rPr>
              <a:t>infiero que</a:t>
            </a:r>
            <a:r>
              <a:rPr lang="es-MX" altLang="en-US" b="0"/>
              <a:t>  Pedro se fue de la casa.</a:t>
            </a:r>
            <a:endParaRPr lang="es-ES" altLang="en-US" b="0"/>
          </a:p>
        </p:txBody>
      </p:sp>
      <p:sp>
        <p:nvSpPr>
          <p:cNvPr id="14362" name="Text Box 26"/>
          <p:cNvSpPr txBox="1">
            <a:spLocks noChangeArrowheads="1"/>
          </p:cNvSpPr>
          <p:nvPr/>
        </p:nvSpPr>
        <p:spPr bwMode="auto">
          <a:xfrm>
            <a:off x="592138" y="5464175"/>
            <a:ext cx="7491412"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b="0"/>
              <a:t>Dado </a:t>
            </a:r>
            <a:r>
              <a:rPr lang="es-MX" altLang="en-US" b="0">
                <a:solidFill>
                  <a:schemeClr val="accent2"/>
                </a:solidFill>
              </a:rPr>
              <a:t>carro con daños, </a:t>
            </a:r>
            <a:r>
              <a:rPr lang="es-MX" altLang="en-US" b="0">
                <a:solidFill>
                  <a:srgbClr val="FF0000"/>
                </a:solidFill>
              </a:rPr>
              <a:t>infiero que  </a:t>
            </a:r>
            <a:r>
              <a:rPr lang="es-MX" altLang="en-US" b="0"/>
              <a:t>Juan se accidentó.</a:t>
            </a:r>
            <a:endParaRPr lang="es-ES" altLang="en-US" b="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4340"/>
                                        </p:tgtEl>
                                        <p:attrNameLst>
                                          <p:attrName>style.visibility</p:attrName>
                                        </p:attrNameLst>
                                      </p:cBhvr>
                                      <p:to>
                                        <p:strVal val="visible"/>
                                      </p:to>
                                    </p:set>
                                    <p:animEffect transition="in" filter="fade">
                                      <p:cBhvr>
                                        <p:cTn id="7" dur="1000"/>
                                        <p:tgtEl>
                                          <p:spTgt spid="14340"/>
                                        </p:tgtEl>
                                      </p:cBhvr>
                                    </p:animEffect>
                                    <p:anim calcmode="lin" valueType="num">
                                      <p:cBhvr>
                                        <p:cTn id="8" dur="1000" fill="hold"/>
                                        <p:tgtEl>
                                          <p:spTgt spid="14340"/>
                                        </p:tgtEl>
                                        <p:attrNameLst>
                                          <p:attrName>ppt_x</p:attrName>
                                        </p:attrNameLst>
                                      </p:cBhvr>
                                      <p:tavLst>
                                        <p:tav tm="0">
                                          <p:val>
                                            <p:strVal val="#ppt_x"/>
                                          </p:val>
                                        </p:tav>
                                        <p:tav tm="100000">
                                          <p:val>
                                            <p:strVal val="#ppt_x"/>
                                          </p:val>
                                        </p:tav>
                                      </p:tavLst>
                                    </p:anim>
                                    <p:anim calcmode="lin" valueType="num">
                                      <p:cBhvr>
                                        <p:cTn id="9" dur="1000" fill="hold"/>
                                        <p:tgtEl>
                                          <p:spTgt spid="14340"/>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nodeType="clickEffect">
                                  <p:stCondLst>
                                    <p:cond delay="0"/>
                                  </p:stCondLst>
                                  <p:childTnLst>
                                    <p:set>
                                      <p:cBhvr>
                                        <p:cTn id="13" dur="1" fill="hold">
                                          <p:stCondLst>
                                            <p:cond delay="0"/>
                                          </p:stCondLst>
                                        </p:cTn>
                                        <p:tgtEl>
                                          <p:spTgt spid="14341">
                                            <p:txEl>
                                              <p:pRg st="0" end="0"/>
                                            </p:txEl>
                                          </p:spTgt>
                                        </p:tgtEl>
                                        <p:attrNameLst>
                                          <p:attrName>style.visibility</p:attrName>
                                        </p:attrNameLst>
                                      </p:cBhvr>
                                      <p:to>
                                        <p:strVal val="visible"/>
                                      </p:to>
                                    </p:set>
                                    <p:animEffect transition="in" filter="fade">
                                      <p:cBhvr>
                                        <p:cTn id="14" dur="1000"/>
                                        <p:tgtEl>
                                          <p:spTgt spid="14341">
                                            <p:txEl>
                                              <p:pRg st="0" end="0"/>
                                            </p:txEl>
                                          </p:spTgt>
                                        </p:tgtEl>
                                      </p:cBhvr>
                                    </p:animEffect>
                                    <p:anim calcmode="lin" valueType="num">
                                      <p:cBhvr>
                                        <p:cTn id="15" dur="1000" fill="hold"/>
                                        <p:tgtEl>
                                          <p:spTgt spid="14341">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434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54" presetClass="entr" presetSubtype="0" accel="100000" fill="hold" grpId="0" nodeType="clickEffect">
                                  <p:stCondLst>
                                    <p:cond delay="0"/>
                                  </p:stCondLst>
                                  <p:childTnLst>
                                    <p:set>
                                      <p:cBhvr>
                                        <p:cTn id="20" dur="1" fill="hold">
                                          <p:stCondLst>
                                            <p:cond delay="0"/>
                                          </p:stCondLst>
                                        </p:cTn>
                                        <p:tgtEl>
                                          <p:spTgt spid="14342"/>
                                        </p:tgtEl>
                                        <p:attrNameLst>
                                          <p:attrName>style.visibility</p:attrName>
                                        </p:attrNameLst>
                                      </p:cBhvr>
                                      <p:to>
                                        <p:strVal val="visible"/>
                                      </p:to>
                                    </p:set>
                                    <p:anim calcmode="lin" valueType="num">
                                      <p:cBhvr>
                                        <p:cTn id="21" dur="500" fill="hold"/>
                                        <p:tgtEl>
                                          <p:spTgt spid="14342"/>
                                        </p:tgtEl>
                                        <p:attrNameLst>
                                          <p:attrName>ppt_w</p:attrName>
                                        </p:attrNameLst>
                                      </p:cBhvr>
                                      <p:tavLst>
                                        <p:tav tm="0">
                                          <p:val>
                                            <p:strVal val="#ppt_w*0.05"/>
                                          </p:val>
                                        </p:tav>
                                        <p:tav tm="100000">
                                          <p:val>
                                            <p:strVal val="#ppt_w"/>
                                          </p:val>
                                        </p:tav>
                                      </p:tavLst>
                                    </p:anim>
                                    <p:anim calcmode="lin" valueType="num">
                                      <p:cBhvr>
                                        <p:cTn id="22" dur="500" fill="hold"/>
                                        <p:tgtEl>
                                          <p:spTgt spid="14342"/>
                                        </p:tgtEl>
                                        <p:attrNameLst>
                                          <p:attrName>ppt_h</p:attrName>
                                        </p:attrNameLst>
                                      </p:cBhvr>
                                      <p:tavLst>
                                        <p:tav tm="0">
                                          <p:val>
                                            <p:strVal val="#ppt_h"/>
                                          </p:val>
                                        </p:tav>
                                        <p:tav tm="100000">
                                          <p:val>
                                            <p:strVal val="#ppt_h"/>
                                          </p:val>
                                        </p:tav>
                                      </p:tavLst>
                                    </p:anim>
                                    <p:anim calcmode="lin" valueType="num">
                                      <p:cBhvr>
                                        <p:cTn id="23" dur="500" fill="hold"/>
                                        <p:tgtEl>
                                          <p:spTgt spid="14342"/>
                                        </p:tgtEl>
                                        <p:attrNameLst>
                                          <p:attrName>ppt_x</p:attrName>
                                        </p:attrNameLst>
                                      </p:cBhvr>
                                      <p:tavLst>
                                        <p:tav tm="0">
                                          <p:val>
                                            <p:strVal val="#ppt_x-.2"/>
                                          </p:val>
                                        </p:tav>
                                        <p:tav tm="100000">
                                          <p:val>
                                            <p:strVal val="#ppt_x"/>
                                          </p:val>
                                        </p:tav>
                                      </p:tavLst>
                                    </p:anim>
                                    <p:anim calcmode="lin" valueType="num">
                                      <p:cBhvr>
                                        <p:cTn id="24" dur="500" fill="hold"/>
                                        <p:tgtEl>
                                          <p:spTgt spid="14342"/>
                                        </p:tgtEl>
                                        <p:attrNameLst>
                                          <p:attrName>ppt_y</p:attrName>
                                        </p:attrNameLst>
                                      </p:cBhvr>
                                      <p:tavLst>
                                        <p:tav tm="0">
                                          <p:val>
                                            <p:strVal val="#ppt_y"/>
                                          </p:val>
                                        </p:tav>
                                        <p:tav tm="100000">
                                          <p:val>
                                            <p:strVal val="#ppt_y"/>
                                          </p:val>
                                        </p:tav>
                                      </p:tavLst>
                                    </p:anim>
                                    <p:animEffect transition="in" filter="fade">
                                      <p:cBhvr>
                                        <p:cTn id="25" dur="500"/>
                                        <p:tgtEl>
                                          <p:spTgt spid="14342"/>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54" presetClass="entr" presetSubtype="0" accel="100000" fill="hold" grpId="0" nodeType="clickEffect">
                                  <p:stCondLst>
                                    <p:cond delay="0"/>
                                  </p:stCondLst>
                                  <p:childTnLst>
                                    <p:set>
                                      <p:cBhvr>
                                        <p:cTn id="29" dur="1" fill="hold">
                                          <p:stCondLst>
                                            <p:cond delay="0"/>
                                          </p:stCondLst>
                                        </p:cTn>
                                        <p:tgtEl>
                                          <p:spTgt spid="14346"/>
                                        </p:tgtEl>
                                        <p:attrNameLst>
                                          <p:attrName>style.visibility</p:attrName>
                                        </p:attrNameLst>
                                      </p:cBhvr>
                                      <p:to>
                                        <p:strVal val="visible"/>
                                      </p:to>
                                    </p:set>
                                    <p:anim calcmode="lin" valueType="num">
                                      <p:cBhvr>
                                        <p:cTn id="30" dur="500" fill="hold"/>
                                        <p:tgtEl>
                                          <p:spTgt spid="14346"/>
                                        </p:tgtEl>
                                        <p:attrNameLst>
                                          <p:attrName>ppt_w</p:attrName>
                                        </p:attrNameLst>
                                      </p:cBhvr>
                                      <p:tavLst>
                                        <p:tav tm="0">
                                          <p:val>
                                            <p:strVal val="#ppt_w*0.05"/>
                                          </p:val>
                                        </p:tav>
                                        <p:tav tm="100000">
                                          <p:val>
                                            <p:strVal val="#ppt_w"/>
                                          </p:val>
                                        </p:tav>
                                      </p:tavLst>
                                    </p:anim>
                                    <p:anim calcmode="lin" valueType="num">
                                      <p:cBhvr>
                                        <p:cTn id="31" dur="500" fill="hold"/>
                                        <p:tgtEl>
                                          <p:spTgt spid="14346"/>
                                        </p:tgtEl>
                                        <p:attrNameLst>
                                          <p:attrName>ppt_h</p:attrName>
                                        </p:attrNameLst>
                                      </p:cBhvr>
                                      <p:tavLst>
                                        <p:tav tm="0">
                                          <p:val>
                                            <p:strVal val="#ppt_h"/>
                                          </p:val>
                                        </p:tav>
                                        <p:tav tm="100000">
                                          <p:val>
                                            <p:strVal val="#ppt_h"/>
                                          </p:val>
                                        </p:tav>
                                      </p:tavLst>
                                    </p:anim>
                                    <p:anim calcmode="lin" valueType="num">
                                      <p:cBhvr>
                                        <p:cTn id="32" dur="500" fill="hold"/>
                                        <p:tgtEl>
                                          <p:spTgt spid="14346"/>
                                        </p:tgtEl>
                                        <p:attrNameLst>
                                          <p:attrName>ppt_x</p:attrName>
                                        </p:attrNameLst>
                                      </p:cBhvr>
                                      <p:tavLst>
                                        <p:tav tm="0">
                                          <p:val>
                                            <p:strVal val="#ppt_x-.2"/>
                                          </p:val>
                                        </p:tav>
                                        <p:tav tm="100000">
                                          <p:val>
                                            <p:strVal val="#ppt_x"/>
                                          </p:val>
                                        </p:tav>
                                      </p:tavLst>
                                    </p:anim>
                                    <p:anim calcmode="lin" valueType="num">
                                      <p:cBhvr>
                                        <p:cTn id="33" dur="500" fill="hold"/>
                                        <p:tgtEl>
                                          <p:spTgt spid="14346"/>
                                        </p:tgtEl>
                                        <p:attrNameLst>
                                          <p:attrName>ppt_y</p:attrName>
                                        </p:attrNameLst>
                                      </p:cBhvr>
                                      <p:tavLst>
                                        <p:tav tm="0">
                                          <p:val>
                                            <p:strVal val="#ppt_y"/>
                                          </p:val>
                                        </p:tav>
                                        <p:tav tm="100000">
                                          <p:val>
                                            <p:strVal val="#ppt_y"/>
                                          </p:val>
                                        </p:tav>
                                      </p:tavLst>
                                    </p:anim>
                                    <p:animEffect transition="in" filter="fade">
                                      <p:cBhvr>
                                        <p:cTn id="34" dur="500"/>
                                        <p:tgtEl>
                                          <p:spTgt spid="14346"/>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5" presetClass="entr" presetSubtype="0" fill="hold" grpId="0" nodeType="clickEffect">
                                  <p:stCondLst>
                                    <p:cond delay="0"/>
                                  </p:stCondLst>
                                  <p:childTnLst>
                                    <p:set>
                                      <p:cBhvr>
                                        <p:cTn id="38" dur="1" fill="hold">
                                          <p:stCondLst>
                                            <p:cond delay="0"/>
                                          </p:stCondLst>
                                        </p:cTn>
                                        <p:tgtEl>
                                          <p:spTgt spid="14343"/>
                                        </p:tgtEl>
                                        <p:attrNameLst>
                                          <p:attrName>style.visibility</p:attrName>
                                        </p:attrNameLst>
                                      </p:cBhvr>
                                      <p:to>
                                        <p:strVal val="visible"/>
                                      </p:to>
                                    </p:set>
                                    <p:anim calcmode="lin" valueType="num">
                                      <p:cBhvr>
                                        <p:cTn id="39" dur="1000" fill="hold"/>
                                        <p:tgtEl>
                                          <p:spTgt spid="14343"/>
                                        </p:tgtEl>
                                        <p:attrNameLst>
                                          <p:attrName>ppt_w</p:attrName>
                                        </p:attrNameLst>
                                      </p:cBhvr>
                                      <p:tavLst>
                                        <p:tav tm="0">
                                          <p:val>
                                            <p:fltVal val="0"/>
                                          </p:val>
                                        </p:tav>
                                        <p:tav tm="100000">
                                          <p:val>
                                            <p:strVal val="#ppt_w"/>
                                          </p:val>
                                        </p:tav>
                                      </p:tavLst>
                                    </p:anim>
                                    <p:anim calcmode="lin" valueType="num">
                                      <p:cBhvr>
                                        <p:cTn id="40" dur="1000" fill="hold"/>
                                        <p:tgtEl>
                                          <p:spTgt spid="14343"/>
                                        </p:tgtEl>
                                        <p:attrNameLst>
                                          <p:attrName>ppt_h</p:attrName>
                                        </p:attrNameLst>
                                      </p:cBhvr>
                                      <p:tavLst>
                                        <p:tav tm="0">
                                          <p:val>
                                            <p:fltVal val="0"/>
                                          </p:val>
                                        </p:tav>
                                        <p:tav tm="100000">
                                          <p:val>
                                            <p:strVal val="#ppt_h"/>
                                          </p:val>
                                        </p:tav>
                                      </p:tavLst>
                                    </p:anim>
                                    <p:anim calcmode="lin" valueType="num">
                                      <p:cBhvr>
                                        <p:cTn id="41" dur="1000" fill="hold"/>
                                        <p:tgtEl>
                                          <p:spTgt spid="14343"/>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14343"/>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15" presetClass="entr" presetSubtype="0" fill="hold" grpId="0" nodeType="clickEffect">
                                  <p:stCondLst>
                                    <p:cond delay="0"/>
                                  </p:stCondLst>
                                  <p:childTnLst>
                                    <p:set>
                                      <p:cBhvr>
                                        <p:cTn id="46" dur="1" fill="hold">
                                          <p:stCondLst>
                                            <p:cond delay="0"/>
                                          </p:stCondLst>
                                        </p:cTn>
                                        <p:tgtEl>
                                          <p:spTgt spid="14344"/>
                                        </p:tgtEl>
                                        <p:attrNameLst>
                                          <p:attrName>style.visibility</p:attrName>
                                        </p:attrNameLst>
                                      </p:cBhvr>
                                      <p:to>
                                        <p:strVal val="visible"/>
                                      </p:to>
                                    </p:set>
                                    <p:anim calcmode="lin" valueType="num">
                                      <p:cBhvr>
                                        <p:cTn id="47" dur="1000" fill="hold"/>
                                        <p:tgtEl>
                                          <p:spTgt spid="14344"/>
                                        </p:tgtEl>
                                        <p:attrNameLst>
                                          <p:attrName>ppt_w</p:attrName>
                                        </p:attrNameLst>
                                      </p:cBhvr>
                                      <p:tavLst>
                                        <p:tav tm="0">
                                          <p:val>
                                            <p:fltVal val="0"/>
                                          </p:val>
                                        </p:tav>
                                        <p:tav tm="100000">
                                          <p:val>
                                            <p:strVal val="#ppt_w"/>
                                          </p:val>
                                        </p:tav>
                                      </p:tavLst>
                                    </p:anim>
                                    <p:anim calcmode="lin" valueType="num">
                                      <p:cBhvr>
                                        <p:cTn id="48" dur="1000" fill="hold"/>
                                        <p:tgtEl>
                                          <p:spTgt spid="14344"/>
                                        </p:tgtEl>
                                        <p:attrNameLst>
                                          <p:attrName>ppt_h</p:attrName>
                                        </p:attrNameLst>
                                      </p:cBhvr>
                                      <p:tavLst>
                                        <p:tav tm="0">
                                          <p:val>
                                            <p:fltVal val="0"/>
                                          </p:val>
                                        </p:tav>
                                        <p:tav tm="100000">
                                          <p:val>
                                            <p:strVal val="#ppt_h"/>
                                          </p:val>
                                        </p:tav>
                                      </p:tavLst>
                                    </p:anim>
                                    <p:anim calcmode="lin" valueType="num">
                                      <p:cBhvr>
                                        <p:cTn id="49" dur="1000" fill="hold"/>
                                        <p:tgtEl>
                                          <p:spTgt spid="14344"/>
                                        </p:tgtEl>
                                        <p:attrNameLst>
                                          <p:attrName>ppt_x</p:attrName>
                                        </p:attrNameLst>
                                      </p:cBhvr>
                                      <p:tavLst>
                                        <p:tav tm="0" fmla="#ppt_x+(cos(-2*pi*(1-$))*-#ppt_x-sin(-2*pi*(1-$))*(1-#ppt_y))*(1-$)">
                                          <p:val>
                                            <p:fltVal val="0"/>
                                          </p:val>
                                        </p:tav>
                                        <p:tav tm="100000">
                                          <p:val>
                                            <p:fltVal val="1"/>
                                          </p:val>
                                        </p:tav>
                                      </p:tavLst>
                                    </p:anim>
                                    <p:anim calcmode="lin" valueType="num">
                                      <p:cBhvr>
                                        <p:cTn id="50" dur="1000" fill="hold"/>
                                        <p:tgtEl>
                                          <p:spTgt spid="1434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54" presetClass="entr" presetSubtype="0" accel="100000" fill="hold" grpId="0" nodeType="clickEffect">
                                  <p:stCondLst>
                                    <p:cond delay="0"/>
                                  </p:stCondLst>
                                  <p:childTnLst>
                                    <p:set>
                                      <p:cBhvr>
                                        <p:cTn id="54" dur="1" fill="hold">
                                          <p:stCondLst>
                                            <p:cond delay="0"/>
                                          </p:stCondLst>
                                        </p:cTn>
                                        <p:tgtEl>
                                          <p:spTgt spid="14347"/>
                                        </p:tgtEl>
                                        <p:attrNameLst>
                                          <p:attrName>style.visibility</p:attrName>
                                        </p:attrNameLst>
                                      </p:cBhvr>
                                      <p:to>
                                        <p:strVal val="visible"/>
                                      </p:to>
                                    </p:set>
                                    <p:anim calcmode="lin" valueType="num">
                                      <p:cBhvr>
                                        <p:cTn id="55" dur="500" fill="hold"/>
                                        <p:tgtEl>
                                          <p:spTgt spid="14347"/>
                                        </p:tgtEl>
                                        <p:attrNameLst>
                                          <p:attrName>ppt_w</p:attrName>
                                        </p:attrNameLst>
                                      </p:cBhvr>
                                      <p:tavLst>
                                        <p:tav tm="0">
                                          <p:val>
                                            <p:strVal val="#ppt_w*0.05"/>
                                          </p:val>
                                        </p:tav>
                                        <p:tav tm="100000">
                                          <p:val>
                                            <p:strVal val="#ppt_w"/>
                                          </p:val>
                                        </p:tav>
                                      </p:tavLst>
                                    </p:anim>
                                    <p:anim calcmode="lin" valueType="num">
                                      <p:cBhvr>
                                        <p:cTn id="56" dur="500" fill="hold"/>
                                        <p:tgtEl>
                                          <p:spTgt spid="14347"/>
                                        </p:tgtEl>
                                        <p:attrNameLst>
                                          <p:attrName>ppt_h</p:attrName>
                                        </p:attrNameLst>
                                      </p:cBhvr>
                                      <p:tavLst>
                                        <p:tav tm="0">
                                          <p:val>
                                            <p:strVal val="#ppt_h"/>
                                          </p:val>
                                        </p:tav>
                                        <p:tav tm="100000">
                                          <p:val>
                                            <p:strVal val="#ppt_h"/>
                                          </p:val>
                                        </p:tav>
                                      </p:tavLst>
                                    </p:anim>
                                    <p:anim calcmode="lin" valueType="num">
                                      <p:cBhvr>
                                        <p:cTn id="57" dur="500" fill="hold"/>
                                        <p:tgtEl>
                                          <p:spTgt spid="14347"/>
                                        </p:tgtEl>
                                        <p:attrNameLst>
                                          <p:attrName>ppt_x</p:attrName>
                                        </p:attrNameLst>
                                      </p:cBhvr>
                                      <p:tavLst>
                                        <p:tav tm="0">
                                          <p:val>
                                            <p:strVal val="#ppt_x-.2"/>
                                          </p:val>
                                        </p:tav>
                                        <p:tav tm="100000">
                                          <p:val>
                                            <p:strVal val="#ppt_x"/>
                                          </p:val>
                                        </p:tav>
                                      </p:tavLst>
                                    </p:anim>
                                    <p:anim calcmode="lin" valueType="num">
                                      <p:cBhvr>
                                        <p:cTn id="58" dur="500" fill="hold"/>
                                        <p:tgtEl>
                                          <p:spTgt spid="14347"/>
                                        </p:tgtEl>
                                        <p:attrNameLst>
                                          <p:attrName>ppt_y</p:attrName>
                                        </p:attrNameLst>
                                      </p:cBhvr>
                                      <p:tavLst>
                                        <p:tav tm="0">
                                          <p:val>
                                            <p:strVal val="#ppt_y"/>
                                          </p:val>
                                        </p:tav>
                                        <p:tav tm="100000">
                                          <p:val>
                                            <p:strVal val="#ppt_y"/>
                                          </p:val>
                                        </p:tav>
                                      </p:tavLst>
                                    </p:anim>
                                    <p:animEffect transition="in" filter="fade">
                                      <p:cBhvr>
                                        <p:cTn id="59" dur="500"/>
                                        <p:tgtEl>
                                          <p:spTgt spid="14347"/>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54" presetClass="entr" presetSubtype="0" accel="100000" fill="hold" grpId="0" nodeType="clickEffect">
                                  <p:stCondLst>
                                    <p:cond delay="0"/>
                                  </p:stCondLst>
                                  <p:childTnLst>
                                    <p:set>
                                      <p:cBhvr>
                                        <p:cTn id="63" dur="1" fill="hold">
                                          <p:stCondLst>
                                            <p:cond delay="0"/>
                                          </p:stCondLst>
                                        </p:cTn>
                                        <p:tgtEl>
                                          <p:spTgt spid="14348"/>
                                        </p:tgtEl>
                                        <p:attrNameLst>
                                          <p:attrName>style.visibility</p:attrName>
                                        </p:attrNameLst>
                                      </p:cBhvr>
                                      <p:to>
                                        <p:strVal val="visible"/>
                                      </p:to>
                                    </p:set>
                                    <p:anim calcmode="lin" valueType="num">
                                      <p:cBhvr>
                                        <p:cTn id="64" dur="500" fill="hold"/>
                                        <p:tgtEl>
                                          <p:spTgt spid="14348"/>
                                        </p:tgtEl>
                                        <p:attrNameLst>
                                          <p:attrName>ppt_w</p:attrName>
                                        </p:attrNameLst>
                                      </p:cBhvr>
                                      <p:tavLst>
                                        <p:tav tm="0">
                                          <p:val>
                                            <p:strVal val="#ppt_w*0.05"/>
                                          </p:val>
                                        </p:tav>
                                        <p:tav tm="100000">
                                          <p:val>
                                            <p:strVal val="#ppt_w"/>
                                          </p:val>
                                        </p:tav>
                                      </p:tavLst>
                                    </p:anim>
                                    <p:anim calcmode="lin" valueType="num">
                                      <p:cBhvr>
                                        <p:cTn id="65" dur="500" fill="hold"/>
                                        <p:tgtEl>
                                          <p:spTgt spid="14348"/>
                                        </p:tgtEl>
                                        <p:attrNameLst>
                                          <p:attrName>ppt_h</p:attrName>
                                        </p:attrNameLst>
                                      </p:cBhvr>
                                      <p:tavLst>
                                        <p:tav tm="0">
                                          <p:val>
                                            <p:strVal val="#ppt_h"/>
                                          </p:val>
                                        </p:tav>
                                        <p:tav tm="100000">
                                          <p:val>
                                            <p:strVal val="#ppt_h"/>
                                          </p:val>
                                        </p:tav>
                                      </p:tavLst>
                                    </p:anim>
                                    <p:anim calcmode="lin" valueType="num">
                                      <p:cBhvr>
                                        <p:cTn id="66" dur="500" fill="hold"/>
                                        <p:tgtEl>
                                          <p:spTgt spid="14348"/>
                                        </p:tgtEl>
                                        <p:attrNameLst>
                                          <p:attrName>ppt_x</p:attrName>
                                        </p:attrNameLst>
                                      </p:cBhvr>
                                      <p:tavLst>
                                        <p:tav tm="0">
                                          <p:val>
                                            <p:strVal val="#ppt_x-.2"/>
                                          </p:val>
                                        </p:tav>
                                        <p:tav tm="100000">
                                          <p:val>
                                            <p:strVal val="#ppt_x"/>
                                          </p:val>
                                        </p:tav>
                                      </p:tavLst>
                                    </p:anim>
                                    <p:anim calcmode="lin" valueType="num">
                                      <p:cBhvr>
                                        <p:cTn id="67" dur="500" fill="hold"/>
                                        <p:tgtEl>
                                          <p:spTgt spid="14348"/>
                                        </p:tgtEl>
                                        <p:attrNameLst>
                                          <p:attrName>ppt_y</p:attrName>
                                        </p:attrNameLst>
                                      </p:cBhvr>
                                      <p:tavLst>
                                        <p:tav tm="0">
                                          <p:val>
                                            <p:strVal val="#ppt_y"/>
                                          </p:val>
                                        </p:tav>
                                        <p:tav tm="100000">
                                          <p:val>
                                            <p:strVal val="#ppt_y"/>
                                          </p:val>
                                        </p:tav>
                                      </p:tavLst>
                                    </p:anim>
                                    <p:animEffect transition="in" filter="fade">
                                      <p:cBhvr>
                                        <p:cTn id="68" dur="500"/>
                                        <p:tgtEl>
                                          <p:spTgt spid="14348"/>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19" presetClass="entr" presetSubtype="10" fill="hold" grpId="0" nodeType="clickEffect">
                                  <p:stCondLst>
                                    <p:cond delay="0"/>
                                  </p:stCondLst>
                                  <p:childTnLst>
                                    <p:set>
                                      <p:cBhvr>
                                        <p:cTn id="72" dur="1" fill="hold">
                                          <p:stCondLst>
                                            <p:cond delay="0"/>
                                          </p:stCondLst>
                                        </p:cTn>
                                        <p:tgtEl>
                                          <p:spTgt spid="14349"/>
                                        </p:tgtEl>
                                        <p:attrNameLst>
                                          <p:attrName>style.visibility</p:attrName>
                                        </p:attrNameLst>
                                      </p:cBhvr>
                                      <p:to>
                                        <p:strVal val="visible"/>
                                      </p:to>
                                    </p:set>
                                    <p:anim calcmode="lin" valueType="num">
                                      <p:cBhvr>
                                        <p:cTn id="73" dur="5000" fill="hold"/>
                                        <p:tgtEl>
                                          <p:spTgt spid="14349"/>
                                        </p:tgtEl>
                                        <p:attrNameLst>
                                          <p:attrName>ppt_w</p:attrName>
                                        </p:attrNameLst>
                                      </p:cBhvr>
                                      <p:tavLst>
                                        <p:tav tm="0" fmla="#ppt_w*sin(2.5*pi*$)">
                                          <p:val>
                                            <p:fltVal val="0"/>
                                          </p:val>
                                        </p:tav>
                                        <p:tav tm="100000">
                                          <p:val>
                                            <p:fltVal val="1"/>
                                          </p:val>
                                        </p:tav>
                                      </p:tavLst>
                                    </p:anim>
                                    <p:anim calcmode="lin" valueType="num">
                                      <p:cBhvr>
                                        <p:cTn id="74" dur="5000" fill="hold"/>
                                        <p:tgtEl>
                                          <p:spTgt spid="14349"/>
                                        </p:tgtEl>
                                        <p:attrNameLst>
                                          <p:attrName>ppt_h</p:attrName>
                                        </p:attrNameLst>
                                      </p:cBhvr>
                                      <p:tavLst>
                                        <p:tav tm="0">
                                          <p:val>
                                            <p:strVal val="#ppt_h"/>
                                          </p:val>
                                        </p:tav>
                                        <p:tav tm="100000">
                                          <p:val>
                                            <p:strVal val="#ppt_h"/>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54" presetClass="entr" presetSubtype="0" accel="100000" fill="hold" nodeType="clickEffect">
                                  <p:stCondLst>
                                    <p:cond delay="0"/>
                                  </p:stCondLst>
                                  <p:childTnLst>
                                    <p:set>
                                      <p:cBhvr>
                                        <p:cTn id="78" dur="1" fill="hold">
                                          <p:stCondLst>
                                            <p:cond delay="0"/>
                                          </p:stCondLst>
                                        </p:cTn>
                                        <p:tgtEl>
                                          <p:spTgt spid="14350">
                                            <p:txEl>
                                              <p:pRg st="0" end="0"/>
                                            </p:txEl>
                                          </p:spTgt>
                                        </p:tgtEl>
                                        <p:attrNameLst>
                                          <p:attrName>style.visibility</p:attrName>
                                        </p:attrNameLst>
                                      </p:cBhvr>
                                      <p:to>
                                        <p:strVal val="visible"/>
                                      </p:to>
                                    </p:set>
                                    <p:anim calcmode="lin" valueType="num">
                                      <p:cBhvr>
                                        <p:cTn id="79" dur="500" fill="hold"/>
                                        <p:tgtEl>
                                          <p:spTgt spid="14350">
                                            <p:txEl>
                                              <p:pRg st="0" end="0"/>
                                            </p:txEl>
                                          </p:spTgt>
                                        </p:tgtEl>
                                        <p:attrNameLst>
                                          <p:attrName>ppt_w</p:attrName>
                                        </p:attrNameLst>
                                      </p:cBhvr>
                                      <p:tavLst>
                                        <p:tav tm="0">
                                          <p:val>
                                            <p:strVal val="#ppt_w*0.05"/>
                                          </p:val>
                                        </p:tav>
                                        <p:tav tm="100000">
                                          <p:val>
                                            <p:strVal val="#ppt_w"/>
                                          </p:val>
                                        </p:tav>
                                      </p:tavLst>
                                    </p:anim>
                                    <p:anim calcmode="lin" valueType="num">
                                      <p:cBhvr>
                                        <p:cTn id="80" dur="500" fill="hold"/>
                                        <p:tgtEl>
                                          <p:spTgt spid="14350">
                                            <p:txEl>
                                              <p:pRg st="0" end="0"/>
                                            </p:txEl>
                                          </p:spTgt>
                                        </p:tgtEl>
                                        <p:attrNameLst>
                                          <p:attrName>ppt_h</p:attrName>
                                        </p:attrNameLst>
                                      </p:cBhvr>
                                      <p:tavLst>
                                        <p:tav tm="0">
                                          <p:val>
                                            <p:strVal val="#ppt_h"/>
                                          </p:val>
                                        </p:tav>
                                        <p:tav tm="100000">
                                          <p:val>
                                            <p:strVal val="#ppt_h"/>
                                          </p:val>
                                        </p:tav>
                                      </p:tavLst>
                                    </p:anim>
                                    <p:anim calcmode="lin" valueType="num">
                                      <p:cBhvr>
                                        <p:cTn id="81" dur="500" fill="hold"/>
                                        <p:tgtEl>
                                          <p:spTgt spid="14350">
                                            <p:txEl>
                                              <p:pRg st="0" end="0"/>
                                            </p:txEl>
                                          </p:spTgt>
                                        </p:tgtEl>
                                        <p:attrNameLst>
                                          <p:attrName>ppt_x</p:attrName>
                                        </p:attrNameLst>
                                      </p:cBhvr>
                                      <p:tavLst>
                                        <p:tav tm="0">
                                          <p:val>
                                            <p:strVal val="#ppt_x-.2"/>
                                          </p:val>
                                        </p:tav>
                                        <p:tav tm="100000">
                                          <p:val>
                                            <p:strVal val="#ppt_x"/>
                                          </p:val>
                                        </p:tav>
                                      </p:tavLst>
                                    </p:anim>
                                    <p:anim calcmode="lin" valueType="num">
                                      <p:cBhvr>
                                        <p:cTn id="82" dur="500" fill="hold"/>
                                        <p:tgtEl>
                                          <p:spTgt spid="14350">
                                            <p:txEl>
                                              <p:pRg st="0" end="0"/>
                                            </p:txEl>
                                          </p:spTgt>
                                        </p:tgtEl>
                                        <p:attrNameLst>
                                          <p:attrName>ppt_y</p:attrName>
                                        </p:attrNameLst>
                                      </p:cBhvr>
                                      <p:tavLst>
                                        <p:tav tm="0">
                                          <p:val>
                                            <p:strVal val="#ppt_y"/>
                                          </p:val>
                                        </p:tav>
                                        <p:tav tm="100000">
                                          <p:val>
                                            <p:strVal val="#ppt_y"/>
                                          </p:val>
                                        </p:tav>
                                      </p:tavLst>
                                    </p:anim>
                                    <p:animEffect transition="in" filter="fade">
                                      <p:cBhvr>
                                        <p:cTn id="83" dur="500"/>
                                        <p:tgtEl>
                                          <p:spTgt spid="14350">
                                            <p:txEl>
                                              <p:pRg st="0" end="0"/>
                                            </p:txEl>
                                          </p:spTgt>
                                        </p:tgtEl>
                                      </p:cBhvr>
                                    </p:animEffect>
                                  </p:childTnLst>
                                </p:cTn>
                              </p:par>
                            </p:childTnLst>
                          </p:cTn>
                        </p:par>
                      </p:childTnLst>
                    </p:cTn>
                  </p:par>
                  <p:par>
                    <p:cTn id="84" fill="hold" nodeType="clickPar">
                      <p:stCondLst>
                        <p:cond delay="indefinite"/>
                      </p:stCondLst>
                      <p:childTnLst>
                        <p:par>
                          <p:cTn id="85" fill="hold" nodeType="withGroup">
                            <p:stCondLst>
                              <p:cond delay="0"/>
                            </p:stCondLst>
                            <p:childTnLst>
                              <p:par>
                                <p:cTn id="86" presetID="54" presetClass="entr" presetSubtype="0" accel="100000" fill="hold" nodeType="clickEffect">
                                  <p:stCondLst>
                                    <p:cond delay="0"/>
                                  </p:stCondLst>
                                  <p:childTnLst>
                                    <p:set>
                                      <p:cBhvr>
                                        <p:cTn id="87" dur="1" fill="hold">
                                          <p:stCondLst>
                                            <p:cond delay="0"/>
                                          </p:stCondLst>
                                        </p:cTn>
                                        <p:tgtEl>
                                          <p:spTgt spid="14353">
                                            <p:txEl>
                                              <p:pRg st="0" end="0"/>
                                            </p:txEl>
                                          </p:spTgt>
                                        </p:tgtEl>
                                        <p:attrNameLst>
                                          <p:attrName>style.visibility</p:attrName>
                                        </p:attrNameLst>
                                      </p:cBhvr>
                                      <p:to>
                                        <p:strVal val="visible"/>
                                      </p:to>
                                    </p:set>
                                    <p:anim calcmode="lin" valueType="num">
                                      <p:cBhvr>
                                        <p:cTn id="88" dur="500" fill="hold"/>
                                        <p:tgtEl>
                                          <p:spTgt spid="14353">
                                            <p:txEl>
                                              <p:pRg st="0" end="0"/>
                                            </p:txEl>
                                          </p:spTgt>
                                        </p:tgtEl>
                                        <p:attrNameLst>
                                          <p:attrName>ppt_w</p:attrName>
                                        </p:attrNameLst>
                                      </p:cBhvr>
                                      <p:tavLst>
                                        <p:tav tm="0">
                                          <p:val>
                                            <p:strVal val="#ppt_w*0.05"/>
                                          </p:val>
                                        </p:tav>
                                        <p:tav tm="100000">
                                          <p:val>
                                            <p:strVal val="#ppt_w"/>
                                          </p:val>
                                        </p:tav>
                                      </p:tavLst>
                                    </p:anim>
                                    <p:anim calcmode="lin" valueType="num">
                                      <p:cBhvr>
                                        <p:cTn id="89" dur="500" fill="hold"/>
                                        <p:tgtEl>
                                          <p:spTgt spid="14353">
                                            <p:txEl>
                                              <p:pRg st="0" end="0"/>
                                            </p:txEl>
                                          </p:spTgt>
                                        </p:tgtEl>
                                        <p:attrNameLst>
                                          <p:attrName>ppt_h</p:attrName>
                                        </p:attrNameLst>
                                      </p:cBhvr>
                                      <p:tavLst>
                                        <p:tav tm="0">
                                          <p:val>
                                            <p:strVal val="#ppt_h"/>
                                          </p:val>
                                        </p:tav>
                                        <p:tav tm="100000">
                                          <p:val>
                                            <p:strVal val="#ppt_h"/>
                                          </p:val>
                                        </p:tav>
                                      </p:tavLst>
                                    </p:anim>
                                    <p:anim calcmode="lin" valueType="num">
                                      <p:cBhvr>
                                        <p:cTn id="90" dur="500" fill="hold"/>
                                        <p:tgtEl>
                                          <p:spTgt spid="14353">
                                            <p:txEl>
                                              <p:pRg st="0" end="0"/>
                                            </p:txEl>
                                          </p:spTgt>
                                        </p:tgtEl>
                                        <p:attrNameLst>
                                          <p:attrName>ppt_x</p:attrName>
                                        </p:attrNameLst>
                                      </p:cBhvr>
                                      <p:tavLst>
                                        <p:tav tm="0">
                                          <p:val>
                                            <p:strVal val="#ppt_x-.2"/>
                                          </p:val>
                                        </p:tav>
                                        <p:tav tm="100000">
                                          <p:val>
                                            <p:strVal val="#ppt_x"/>
                                          </p:val>
                                        </p:tav>
                                      </p:tavLst>
                                    </p:anim>
                                    <p:anim calcmode="lin" valueType="num">
                                      <p:cBhvr>
                                        <p:cTn id="91" dur="500" fill="hold"/>
                                        <p:tgtEl>
                                          <p:spTgt spid="14353">
                                            <p:txEl>
                                              <p:pRg st="0" end="0"/>
                                            </p:txEl>
                                          </p:spTgt>
                                        </p:tgtEl>
                                        <p:attrNameLst>
                                          <p:attrName>ppt_y</p:attrName>
                                        </p:attrNameLst>
                                      </p:cBhvr>
                                      <p:tavLst>
                                        <p:tav tm="0">
                                          <p:val>
                                            <p:strVal val="#ppt_y"/>
                                          </p:val>
                                        </p:tav>
                                        <p:tav tm="100000">
                                          <p:val>
                                            <p:strVal val="#ppt_y"/>
                                          </p:val>
                                        </p:tav>
                                      </p:tavLst>
                                    </p:anim>
                                    <p:animEffect transition="in" filter="fade">
                                      <p:cBhvr>
                                        <p:cTn id="92" dur="500"/>
                                        <p:tgtEl>
                                          <p:spTgt spid="14353">
                                            <p:txEl>
                                              <p:pRg st="0" end="0"/>
                                            </p:txEl>
                                          </p:spTgt>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54" presetClass="entr" presetSubtype="0" accel="100000" fill="hold" nodeType="clickEffect">
                                  <p:stCondLst>
                                    <p:cond delay="0"/>
                                  </p:stCondLst>
                                  <p:childTnLst>
                                    <p:set>
                                      <p:cBhvr>
                                        <p:cTn id="96" dur="1" fill="hold">
                                          <p:stCondLst>
                                            <p:cond delay="0"/>
                                          </p:stCondLst>
                                        </p:cTn>
                                        <p:tgtEl>
                                          <p:spTgt spid="14357">
                                            <p:txEl>
                                              <p:pRg st="0" end="0"/>
                                            </p:txEl>
                                          </p:spTgt>
                                        </p:tgtEl>
                                        <p:attrNameLst>
                                          <p:attrName>style.visibility</p:attrName>
                                        </p:attrNameLst>
                                      </p:cBhvr>
                                      <p:to>
                                        <p:strVal val="visible"/>
                                      </p:to>
                                    </p:set>
                                    <p:anim calcmode="lin" valueType="num">
                                      <p:cBhvr>
                                        <p:cTn id="97" dur="500" fill="hold"/>
                                        <p:tgtEl>
                                          <p:spTgt spid="14357">
                                            <p:txEl>
                                              <p:pRg st="0" end="0"/>
                                            </p:txEl>
                                          </p:spTgt>
                                        </p:tgtEl>
                                        <p:attrNameLst>
                                          <p:attrName>ppt_w</p:attrName>
                                        </p:attrNameLst>
                                      </p:cBhvr>
                                      <p:tavLst>
                                        <p:tav tm="0">
                                          <p:val>
                                            <p:strVal val="#ppt_w*0.05"/>
                                          </p:val>
                                        </p:tav>
                                        <p:tav tm="100000">
                                          <p:val>
                                            <p:strVal val="#ppt_w"/>
                                          </p:val>
                                        </p:tav>
                                      </p:tavLst>
                                    </p:anim>
                                    <p:anim calcmode="lin" valueType="num">
                                      <p:cBhvr>
                                        <p:cTn id="98" dur="500" fill="hold"/>
                                        <p:tgtEl>
                                          <p:spTgt spid="14357">
                                            <p:txEl>
                                              <p:pRg st="0" end="0"/>
                                            </p:txEl>
                                          </p:spTgt>
                                        </p:tgtEl>
                                        <p:attrNameLst>
                                          <p:attrName>ppt_h</p:attrName>
                                        </p:attrNameLst>
                                      </p:cBhvr>
                                      <p:tavLst>
                                        <p:tav tm="0">
                                          <p:val>
                                            <p:strVal val="#ppt_h"/>
                                          </p:val>
                                        </p:tav>
                                        <p:tav tm="100000">
                                          <p:val>
                                            <p:strVal val="#ppt_h"/>
                                          </p:val>
                                        </p:tav>
                                      </p:tavLst>
                                    </p:anim>
                                    <p:anim calcmode="lin" valueType="num">
                                      <p:cBhvr>
                                        <p:cTn id="99" dur="500" fill="hold"/>
                                        <p:tgtEl>
                                          <p:spTgt spid="14357">
                                            <p:txEl>
                                              <p:pRg st="0" end="0"/>
                                            </p:txEl>
                                          </p:spTgt>
                                        </p:tgtEl>
                                        <p:attrNameLst>
                                          <p:attrName>ppt_x</p:attrName>
                                        </p:attrNameLst>
                                      </p:cBhvr>
                                      <p:tavLst>
                                        <p:tav tm="0">
                                          <p:val>
                                            <p:strVal val="#ppt_x-.2"/>
                                          </p:val>
                                        </p:tav>
                                        <p:tav tm="100000">
                                          <p:val>
                                            <p:strVal val="#ppt_x"/>
                                          </p:val>
                                        </p:tav>
                                      </p:tavLst>
                                    </p:anim>
                                    <p:anim calcmode="lin" valueType="num">
                                      <p:cBhvr>
                                        <p:cTn id="100" dur="500" fill="hold"/>
                                        <p:tgtEl>
                                          <p:spTgt spid="14357">
                                            <p:txEl>
                                              <p:pRg st="0" end="0"/>
                                            </p:txEl>
                                          </p:spTgt>
                                        </p:tgtEl>
                                        <p:attrNameLst>
                                          <p:attrName>ppt_y</p:attrName>
                                        </p:attrNameLst>
                                      </p:cBhvr>
                                      <p:tavLst>
                                        <p:tav tm="0">
                                          <p:val>
                                            <p:strVal val="#ppt_y"/>
                                          </p:val>
                                        </p:tav>
                                        <p:tav tm="100000">
                                          <p:val>
                                            <p:strVal val="#ppt_y"/>
                                          </p:val>
                                        </p:tav>
                                      </p:tavLst>
                                    </p:anim>
                                    <p:animEffect transition="in" filter="fade">
                                      <p:cBhvr>
                                        <p:cTn id="101" dur="500"/>
                                        <p:tgtEl>
                                          <p:spTgt spid="14357">
                                            <p:txEl>
                                              <p:pRg st="0" end="0"/>
                                            </p:txEl>
                                          </p:spTgt>
                                        </p:tgtEl>
                                      </p:cBhvr>
                                    </p:animEffect>
                                  </p:childTnLst>
                                </p:cTn>
                              </p:par>
                            </p:childTnLst>
                          </p:cTn>
                        </p:par>
                      </p:childTnLst>
                    </p:cTn>
                  </p:par>
                  <p:par>
                    <p:cTn id="102" fill="hold" nodeType="clickPar">
                      <p:stCondLst>
                        <p:cond delay="indefinite"/>
                      </p:stCondLst>
                      <p:childTnLst>
                        <p:par>
                          <p:cTn id="103" fill="hold" nodeType="withGroup">
                            <p:stCondLst>
                              <p:cond delay="0"/>
                            </p:stCondLst>
                            <p:childTnLst>
                              <p:par>
                                <p:cTn id="104" presetID="54" presetClass="entr" presetSubtype="0" accel="100000" fill="hold" grpId="0" nodeType="clickEffect">
                                  <p:stCondLst>
                                    <p:cond delay="0"/>
                                  </p:stCondLst>
                                  <p:childTnLst>
                                    <p:set>
                                      <p:cBhvr>
                                        <p:cTn id="105" dur="1" fill="hold">
                                          <p:stCondLst>
                                            <p:cond delay="0"/>
                                          </p:stCondLst>
                                        </p:cTn>
                                        <p:tgtEl>
                                          <p:spTgt spid="14358"/>
                                        </p:tgtEl>
                                        <p:attrNameLst>
                                          <p:attrName>style.visibility</p:attrName>
                                        </p:attrNameLst>
                                      </p:cBhvr>
                                      <p:to>
                                        <p:strVal val="visible"/>
                                      </p:to>
                                    </p:set>
                                    <p:anim calcmode="lin" valueType="num">
                                      <p:cBhvr>
                                        <p:cTn id="106" dur="500" fill="hold"/>
                                        <p:tgtEl>
                                          <p:spTgt spid="14358"/>
                                        </p:tgtEl>
                                        <p:attrNameLst>
                                          <p:attrName>ppt_w</p:attrName>
                                        </p:attrNameLst>
                                      </p:cBhvr>
                                      <p:tavLst>
                                        <p:tav tm="0">
                                          <p:val>
                                            <p:strVal val="#ppt_w*0.05"/>
                                          </p:val>
                                        </p:tav>
                                        <p:tav tm="100000">
                                          <p:val>
                                            <p:strVal val="#ppt_w"/>
                                          </p:val>
                                        </p:tav>
                                      </p:tavLst>
                                    </p:anim>
                                    <p:anim calcmode="lin" valueType="num">
                                      <p:cBhvr>
                                        <p:cTn id="107" dur="500" fill="hold"/>
                                        <p:tgtEl>
                                          <p:spTgt spid="14358"/>
                                        </p:tgtEl>
                                        <p:attrNameLst>
                                          <p:attrName>ppt_h</p:attrName>
                                        </p:attrNameLst>
                                      </p:cBhvr>
                                      <p:tavLst>
                                        <p:tav tm="0">
                                          <p:val>
                                            <p:strVal val="#ppt_h"/>
                                          </p:val>
                                        </p:tav>
                                        <p:tav tm="100000">
                                          <p:val>
                                            <p:strVal val="#ppt_h"/>
                                          </p:val>
                                        </p:tav>
                                      </p:tavLst>
                                    </p:anim>
                                    <p:anim calcmode="lin" valueType="num">
                                      <p:cBhvr>
                                        <p:cTn id="108" dur="500" fill="hold"/>
                                        <p:tgtEl>
                                          <p:spTgt spid="14358"/>
                                        </p:tgtEl>
                                        <p:attrNameLst>
                                          <p:attrName>ppt_x</p:attrName>
                                        </p:attrNameLst>
                                      </p:cBhvr>
                                      <p:tavLst>
                                        <p:tav tm="0">
                                          <p:val>
                                            <p:strVal val="#ppt_x-.2"/>
                                          </p:val>
                                        </p:tav>
                                        <p:tav tm="100000">
                                          <p:val>
                                            <p:strVal val="#ppt_x"/>
                                          </p:val>
                                        </p:tav>
                                      </p:tavLst>
                                    </p:anim>
                                    <p:anim calcmode="lin" valueType="num">
                                      <p:cBhvr>
                                        <p:cTn id="109" dur="500" fill="hold"/>
                                        <p:tgtEl>
                                          <p:spTgt spid="14358"/>
                                        </p:tgtEl>
                                        <p:attrNameLst>
                                          <p:attrName>ppt_y</p:attrName>
                                        </p:attrNameLst>
                                      </p:cBhvr>
                                      <p:tavLst>
                                        <p:tav tm="0">
                                          <p:val>
                                            <p:strVal val="#ppt_y"/>
                                          </p:val>
                                        </p:tav>
                                        <p:tav tm="100000">
                                          <p:val>
                                            <p:strVal val="#ppt_y"/>
                                          </p:val>
                                        </p:tav>
                                      </p:tavLst>
                                    </p:anim>
                                    <p:animEffect transition="in" filter="fade">
                                      <p:cBhvr>
                                        <p:cTn id="110" dur="500"/>
                                        <p:tgtEl>
                                          <p:spTgt spid="14358"/>
                                        </p:tgtEl>
                                      </p:cBhvr>
                                    </p:animEffect>
                                  </p:childTnLst>
                                </p:cTn>
                              </p:par>
                            </p:childTnLst>
                          </p:cTn>
                        </p:par>
                      </p:childTnLst>
                    </p:cTn>
                  </p:par>
                  <p:par>
                    <p:cTn id="111" fill="hold" nodeType="clickPar">
                      <p:stCondLst>
                        <p:cond delay="indefinite"/>
                      </p:stCondLst>
                      <p:childTnLst>
                        <p:par>
                          <p:cTn id="112" fill="hold" nodeType="withGroup">
                            <p:stCondLst>
                              <p:cond delay="0"/>
                            </p:stCondLst>
                            <p:childTnLst>
                              <p:par>
                                <p:cTn id="113" presetID="54" presetClass="entr" presetSubtype="0" accel="100000" fill="hold" nodeType="clickEffect">
                                  <p:stCondLst>
                                    <p:cond delay="0"/>
                                  </p:stCondLst>
                                  <p:childTnLst>
                                    <p:set>
                                      <p:cBhvr>
                                        <p:cTn id="114" dur="1" fill="hold">
                                          <p:stCondLst>
                                            <p:cond delay="0"/>
                                          </p:stCondLst>
                                        </p:cTn>
                                        <p:tgtEl>
                                          <p:spTgt spid="14361">
                                            <p:txEl>
                                              <p:pRg st="0" end="0"/>
                                            </p:txEl>
                                          </p:spTgt>
                                        </p:tgtEl>
                                        <p:attrNameLst>
                                          <p:attrName>style.visibility</p:attrName>
                                        </p:attrNameLst>
                                      </p:cBhvr>
                                      <p:to>
                                        <p:strVal val="visible"/>
                                      </p:to>
                                    </p:set>
                                    <p:anim calcmode="lin" valueType="num">
                                      <p:cBhvr>
                                        <p:cTn id="115" dur="500" fill="hold"/>
                                        <p:tgtEl>
                                          <p:spTgt spid="14361">
                                            <p:txEl>
                                              <p:pRg st="0" end="0"/>
                                            </p:txEl>
                                          </p:spTgt>
                                        </p:tgtEl>
                                        <p:attrNameLst>
                                          <p:attrName>ppt_w</p:attrName>
                                        </p:attrNameLst>
                                      </p:cBhvr>
                                      <p:tavLst>
                                        <p:tav tm="0">
                                          <p:val>
                                            <p:strVal val="#ppt_w*0.05"/>
                                          </p:val>
                                        </p:tav>
                                        <p:tav tm="100000">
                                          <p:val>
                                            <p:strVal val="#ppt_w"/>
                                          </p:val>
                                        </p:tav>
                                      </p:tavLst>
                                    </p:anim>
                                    <p:anim calcmode="lin" valueType="num">
                                      <p:cBhvr>
                                        <p:cTn id="116" dur="500" fill="hold"/>
                                        <p:tgtEl>
                                          <p:spTgt spid="14361">
                                            <p:txEl>
                                              <p:pRg st="0" end="0"/>
                                            </p:txEl>
                                          </p:spTgt>
                                        </p:tgtEl>
                                        <p:attrNameLst>
                                          <p:attrName>ppt_h</p:attrName>
                                        </p:attrNameLst>
                                      </p:cBhvr>
                                      <p:tavLst>
                                        <p:tav tm="0">
                                          <p:val>
                                            <p:strVal val="#ppt_h"/>
                                          </p:val>
                                        </p:tav>
                                        <p:tav tm="100000">
                                          <p:val>
                                            <p:strVal val="#ppt_h"/>
                                          </p:val>
                                        </p:tav>
                                      </p:tavLst>
                                    </p:anim>
                                    <p:anim calcmode="lin" valueType="num">
                                      <p:cBhvr>
                                        <p:cTn id="117" dur="500" fill="hold"/>
                                        <p:tgtEl>
                                          <p:spTgt spid="14361">
                                            <p:txEl>
                                              <p:pRg st="0" end="0"/>
                                            </p:txEl>
                                          </p:spTgt>
                                        </p:tgtEl>
                                        <p:attrNameLst>
                                          <p:attrName>ppt_x</p:attrName>
                                        </p:attrNameLst>
                                      </p:cBhvr>
                                      <p:tavLst>
                                        <p:tav tm="0">
                                          <p:val>
                                            <p:strVal val="#ppt_x-.2"/>
                                          </p:val>
                                        </p:tav>
                                        <p:tav tm="100000">
                                          <p:val>
                                            <p:strVal val="#ppt_x"/>
                                          </p:val>
                                        </p:tav>
                                      </p:tavLst>
                                    </p:anim>
                                    <p:anim calcmode="lin" valueType="num">
                                      <p:cBhvr>
                                        <p:cTn id="118" dur="500" fill="hold"/>
                                        <p:tgtEl>
                                          <p:spTgt spid="14361">
                                            <p:txEl>
                                              <p:pRg st="0" end="0"/>
                                            </p:txEl>
                                          </p:spTgt>
                                        </p:tgtEl>
                                        <p:attrNameLst>
                                          <p:attrName>ppt_y</p:attrName>
                                        </p:attrNameLst>
                                      </p:cBhvr>
                                      <p:tavLst>
                                        <p:tav tm="0">
                                          <p:val>
                                            <p:strVal val="#ppt_y"/>
                                          </p:val>
                                        </p:tav>
                                        <p:tav tm="100000">
                                          <p:val>
                                            <p:strVal val="#ppt_y"/>
                                          </p:val>
                                        </p:tav>
                                      </p:tavLst>
                                    </p:anim>
                                    <p:animEffect transition="in" filter="fade">
                                      <p:cBhvr>
                                        <p:cTn id="119" dur="500"/>
                                        <p:tgtEl>
                                          <p:spTgt spid="14361">
                                            <p:txEl>
                                              <p:pRg st="0" end="0"/>
                                            </p:txEl>
                                          </p:spTgt>
                                        </p:tgtEl>
                                      </p:cBhvr>
                                    </p:animEffect>
                                  </p:childTnLst>
                                </p:cTn>
                              </p:par>
                            </p:childTnLst>
                          </p:cTn>
                        </p:par>
                      </p:childTnLst>
                    </p:cTn>
                  </p:par>
                  <p:par>
                    <p:cTn id="120" fill="hold" nodeType="clickPar">
                      <p:stCondLst>
                        <p:cond delay="indefinite"/>
                      </p:stCondLst>
                      <p:childTnLst>
                        <p:par>
                          <p:cTn id="121" fill="hold" nodeType="withGroup">
                            <p:stCondLst>
                              <p:cond delay="0"/>
                            </p:stCondLst>
                            <p:childTnLst>
                              <p:par>
                                <p:cTn id="122" presetID="54" presetClass="entr" presetSubtype="0" accel="100000" fill="hold" nodeType="clickEffect">
                                  <p:stCondLst>
                                    <p:cond delay="0"/>
                                  </p:stCondLst>
                                  <p:childTnLst>
                                    <p:set>
                                      <p:cBhvr>
                                        <p:cTn id="123" dur="1" fill="hold">
                                          <p:stCondLst>
                                            <p:cond delay="0"/>
                                          </p:stCondLst>
                                        </p:cTn>
                                        <p:tgtEl>
                                          <p:spTgt spid="14362">
                                            <p:txEl>
                                              <p:pRg st="0" end="0"/>
                                            </p:txEl>
                                          </p:spTgt>
                                        </p:tgtEl>
                                        <p:attrNameLst>
                                          <p:attrName>style.visibility</p:attrName>
                                        </p:attrNameLst>
                                      </p:cBhvr>
                                      <p:to>
                                        <p:strVal val="visible"/>
                                      </p:to>
                                    </p:set>
                                    <p:anim calcmode="lin" valueType="num">
                                      <p:cBhvr>
                                        <p:cTn id="124" dur="500" fill="hold"/>
                                        <p:tgtEl>
                                          <p:spTgt spid="14362">
                                            <p:txEl>
                                              <p:pRg st="0" end="0"/>
                                            </p:txEl>
                                          </p:spTgt>
                                        </p:tgtEl>
                                        <p:attrNameLst>
                                          <p:attrName>ppt_w</p:attrName>
                                        </p:attrNameLst>
                                      </p:cBhvr>
                                      <p:tavLst>
                                        <p:tav tm="0">
                                          <p:val>
                                            <p:strVal val="#ppt_w*0.05"/>
                                          </p:val>
                                        </p:tav>
                                        <p:tav tm="100000">
                                          <p:val>
                                            <p:strVal val="#ppt_w"/>
                                          </p:val>
                                        </p:tav>
                                      </p:tavLst>
                                    </p:anim>
                                    <p:anim calcmode="lin" valueType="num">
                                      <p:cBhvr>
                                        <p:cTn id="125" dur="500" fill="hold"/>
                                        <p:tgtEl>
                                          <p:spTgt spid="14362">
                                            <p:txEl>
                                              <p:pRg st="0" end="0"/>
                                            </p:txEl>
                                          </p:spTgt>
                                        </p:tgtEl>
                                        <p:attrNameLst>
                                          <p:attrName>ppt_h</p:attrName>
                                        </p:attrNameLst>
                                      </p:cBhvr>
                                      <p:tavLst>
                                        <p:tav tm="0">
                                          <p:val>
                                            <p:strVal val="#ppt_h"/>
                                          </p:val>
                                        </p:tav>
                                        <p:tav tm="100000">
                                          <p:val>
                                            <p:strVal val="#ppt_h"/>
                                          </p:val>
                                        </p:tav>
                                      </p:tavLst>
                                    </p:anim>
                                    <p:anim calcmode="lin" valueType="num">
                                      <p:cBhvr>
                                        <p:cTn id="126" dur="500" fill="hold"/>
                                        <p:tgtEl>
                                          <p:spTgt spid="14362">
                                            <p:txEl>
                                              <p:pRg st="0" end="0"/>
                                            </p:txEl>
                                          </p:spTgt>
                                        </p:tgtEl>
                                        <p:attrNameLst>
                                          <p:attrName>ppt_x</p:attrName>
                                        </p:attrNameLst>
                                      </p:cBhvr>
                                      <p:tavLst>
                                        <p:tav tm="0">
                                          <p:val>
                                            <p:strVal val="#ppt_x-.2"/>
                                          </p:val>
                                        </p:tav>
                                        <p:tav tm="100000">
                                          <p:val>
                                            <p:strVal val="#ppt_x"/>
                                          </p:val>
                                        </p:tav>
                                      </p:tavLst>
                                    </p:anim>
                                    <p:anim calcmode="lin" valueType="num">
                                      <p:cBhvr>
                                        <p:cTn id="127" dur="500" fill="hold"/>
                                        <p:tgtEl>
                                          <p:spTgt spid="14362">
                                            <p:txEl>
                                              <p:pRg st="0" end="0"/>
                                            </p:txEl>
                                          </p:spTgt>
                                        </p:tgtEl>
                                        <p:attrNameLst>
                                          <p:attrName>ppt_y</p:attrName>
                                        </p:attrNameLst>
                                      </p:cBhvr>
                                      <p:tavLst>
                                        <p:tav tm="0">
                                          <p:val>
                                            <p:strVal val="#ppt_y"/>
                                          </p:val>
                                        </p:tav>
                                        <p:tav tm="100000">
                                          <p:val>
                                            <p:strVal val="#ppt_y"/>
                                          </p:val>
                                        </p:tav>
                                      </p:tavLst>
                                    </p:anim>
                                    <p:animEffect transition="in" filter="fade">
                                      <p:cBhvr>
                                        <p:cTn id="128" dur="500"/>
                                        <p:tgtEl>
                                          <p:spTgt spid="14362">
                                            <p:txEl>
                                              <p:pRg st="0" end="0"/>
                                            </p:txEl>
                                          </p:spTgt>
                                        </p:tgtEl>
                                      </p:cBhvr>
                                    </p:animEffect>
                                  </p:childTnLst>
                                </p:cTn>
                              </p:par>
                            </p:childTnLst>
                          </p:cTn>
                        </p:par>
                      </p:childTnLst>
                    </p:cTn>
                  </p:par>
                  <p:par>
                    <p:cTn id="129" fill="hold" nodeType="clickPar">
                      <p:stCondLst>
                        <p:cond delay="indefinite"/>
                      </p:stCondLst>
                      <p:childTnLst>
                        <p:par>
                          <p:cTn id="130" fill="hold" nodeType="withGroup">
                            <p:stCondLst>
                              <p:cond delay="0"/>
                            </p:stCondLst>
                            <p:childTnLst>
                              <p:par>
                                <p:cTn id="131" presetID="43" presetClass="entr" presetSubtype="0" fill="hold" grpId="0" nodeType="clickEffect">
                                  <p:stCondLst>
                                    <p:cond delay="0"/>
                                  </p:stCondLst>
                                  <p:childTnLst>
                                    <p:set>
                                      <p:cBhvr>
                                        <p:cTn id="132" dur="1" fill="hold">
                                          <p:stCondLst>
                                            <p:cond delay="0"/>
                                          </p:stCondLst>
                                        </p:cTn>
                                        <p:tgtEl>
                                          <p:spTgt spid="14352"/>
                                        </p:tgtEl>
                                        <p:attrNameLst>
                                          <p:attrName>style.visibility</p:attrName>
                                        </p:attrNameLst>
                                      </p:cBhvr>
                                      <p:to>
                                        <p:strVal val="visible"/>
                                      </p:to>
                                    </p:set>
                                    <p:animEffect transition="in" filter="fade">
                                      <p:cBhvr>
                                        <p:cTn id="133" dur="100"/>
                                        <p:tgtEl>
                                          <p:spTgt spid="14352"/>
                                        </p:tgtEl>
                                      </p:cBhvr>
                                    </p:animEffect>
                                    <p:anim calcmode="lin" valueType="num">
                                      <p:cBhvr>
                                        <p:cTn id="134" dur="400" fill="hold"/>
                                        <p:tgtEl>
                                          <p:spTgt spid="14352"/>
                                        </p:tgtEl>
                                        <p:attrNameLst>
                                          <p:attrName>ppt_x</p:attrName>
                                        </p:attrNameLst>
                                      </p:cBhvr>
                                      <p:tavLst>
                                        <p:tav tm="0">
                                          <p:val>
                                            <p:strVal val="#ppt_x"/>
                                          </p:val>
                                        </p:tav>
                                        <p:tav tm="100000">
                                          <p:val>
                                            <p:strVal val="#ppt_x"/>
                                          </p:val>
                                        </p:tav>
                                      </p:tavLst>
                                    </p:anim>
                                    <p:anim calcmode="lin" valueType="num">
                                      <p:cBhvr>
                                        <p:cTn id="135" dur="400" fill="hold"/>
                                        <p:tgtEl>
                                          <p:spTgt spid="14352"/>
                                        </p:tgtEl>
                                        <p:attrNameLst>
                                          <p:attrName>ppt_y</p:attrName>
                                        </p:attrNameLst>
                                      </p:cBhvr>
                                      <p:tavLst>
                                        <p:tav tm="0">
                                          <p:val>
                                            <p:strVal val="#ppt_y+0.31"/>
                                          </p:val>
                                        </p:tav>
                                        <p:tav tm="100000">
                                          <p:val>
                                            <p:strVal val="#ppt_y+0.31"/>
                                          </p:val>
                                        </p:tav>
                                      </p:tavLst>
                                    </p:anim>
                                    <p:anim calcmode="lin" valueType="num">
                                      <p:cBhvr>
                                        <p:cTn id="136" dur="600" decel="50000" fill="hold">
                                          <p:stCondLst>
                                            <p:cond delay="400"/>
                                          </p:stCondLst>
                                        </p:cTn>
                                        <p:tgtEl>
                                          <p:spTgt spid="1435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37" dur="600" decel="50000" fill="hold">
                                          <p:stCondLst>
                                            <p:cond delay="400"/>
                                          </p:stCondLst>
                                        </p:cTn>
                                        <p:tgtEl>
                                          <p:spTgt spid="14352"/>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38" fill="hold" nodeType="clickPar">
                      <p:stCondLst>
                        <p:cond delay="indefinite"/>
                      </p:stCondLst>
                      <p:childTnLst>
                        <p:par>
                          <p:cTn id="139" fill="hold" nodeType="withGroup">
                            <p:stCondLst>
                              <p:cond delay="0"/>
                            </p:stCondLst>
                            <p:childTnLst>
                              <p:par>
                                <p:cTn id="140" presetID="43" presetClass="entr" presetSubtype="0" fill="hold" grpId="0" nodeType="clickEffect">
                                  <p:stCondLst>
                                    <p:cond delay="0"/>
                                  </p:stCondLst>
                                  <p:childTnLst>
                                    <p:set>
                                      <p:cBhvr>
                                        <p:cTn id="141" dur="1" fill="hold">
                                          <p:stCondLst>
                                            <p:cond delay="0"/>
                                          </p:stCondLst>
                                        </p:cTn>
                                        <p:tgtEl>
                                          <p:spTgt spid="14355"/>
                                        </p:tgtEl>
                                        <p:attrNameLst>
                                          <p:attrName>style.visibility</p:attrName>
                                        </p:attrNameLst>
                                      </p:cBhvr>
                                      <p:to>
                                        <p:strVal val="visible"/>
                                      </p:to>
                                    </p:set>
                                    <p:animEffect transition="in" filter="fade">
                                      <p:cBhvr>
                                        <p:cTn id="142" dur="100"/>
                                        <p:tgtEl>
                                          <p:spTgt spid="14355"/>
                                        </p:tgtEl>
                                      </p:cBhvr>
                                    </p:animEffect>
                                    <p:anim calcmode="lin" valueType="num">
                                      <p:cBhvr>
                                        <p:cTn id="143" dur="400" fill="hold"/>
                                        <p:tgtEl>
                                          <p:spTgt spid="14355"/>
                                        </p:tgtEl>
                                        <p:attrNameLst>
                                          <p:attrName>ppt_x</p:attrName>
                                        </p:attrNameLst>
                                      </p:cBhvr>
                                      <p:tavLst>
                                        <p:tav tm="0">
                                          <p:val>
                                            <p:strVal val="#ppt_x"/>
                                          </p:val>
                                        </p:tav>
                                        <p:tav tm="100000">
                                          <p:val>
                                            <p:strVal val="#ppt_x"/>
                                          </p:val>
                                        </p:tav>
                                      </p:tavLst>
                                    </p:anim>
                                    <p:anim calcmode="lin" valueType="num">
                                      <p:cBhvr>
                                        <p:cTn id="144" dur="400" fill="hold"/>
                                        <p:tgtEl>
                                          <p:spTgt spid="14355"/>
                                        </p:tgtEl>
                                        <p:attrNameLst>
                                          <p:attrName>ppt_y</p:attrName>
                                        </p:attrNameLst>
                                      </p:cBhvr>
                                      <p:tavLst>
                                        <p:tav tm="0">
                                          <p:val>
                                            <p:strVal val="#ppt_y+0.31"/>
                                          </p:val>
                                        </p:tav>
                                        <p:tav tm="100000">
                                          <p:val>
                                            <p:strVal val="#ppt_y+0.31"/>
                                          </p:val>
                                        </p:tav>
                                      </p:tavLst>
                                    </p:anim>
                                    <p:anim calcmode="lin" valueType="num">
                                      <p:cBhvr>
                                        <p:cTn id="145" dur="600" decel="50000" fill="hold">
                                          <p:stCondLst>
                                            <p:cond delay="400"/>
                                          </p:stCondLst>
                                        </p:cTn>
                                        <p:tgtEl>
                                          <p:spTgt spid="14355"/>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46" dur="600" decel="50000" fill="hold">
                                          <p:stCondLst>
                                            <p:cond delay="400"/>
                                          </p:stCondLst>
                                        </p:cTn>
                                        <p:tgtEl>
                                          <p:spTgt spid="14355"/>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47" fill="hold" nodeType="clickPar">
                      <p:stCondLst>
                        <p:cond delay="indefinite"/>
                      </p:stCondLst>
                      <p:childTnLst>
                        <p:par>
                          <p:cTn id="148" fill="hold" nodeType="withGroup">
                            <p:stCondLst>
                              <p:cond delay="0"/>
                            </p:stCondLst>
                            <p:childTnLst>
                              <p:par>
                                <p:cTn id="149" presetID="42" presetClass="entr" presetSubtype="0" fill="hold" grpId="0" nodeType="clickEffect">
                                  <p:stCondLst>
                                    <p:cond delay="0"/>
                                  </p:stCondLst>
                                  <p:childTnLst>
                                    <p:set>
                                      <p:cBhvr>
                                        <p:cTn id="150" dur="1" fill="hold">
                                          <p:stCondLst>
                                            <p:cond delay="0"/>
                                          </p:stCondLst>
                                        </p:cTn>
                                        <p:tgtEl>
                                          <p:spTgt spid="14359"/>
                                        </p:tgtEl>
                                        <p:attrNameLst>
                                          <p:attrName>style.visibility</p:attrName>
                                        </p:attrNameLst>
                                      </p:cBhvr>
                                      <p:to>
                                        <p:strVal val="visible"/>
                                      </p:to>
                                    </p:set>
                                    <p:animEffect transition="in" filter="fade">
                                      <p:cBhvr>
                                        <p:cTn id="151" dur="1000"/>
                                        <p:tgtEl>
                                          <p:spTgt spid="14359"/>
                                        </p:tgtEl>
                                      </p:cBhvr>
                                    </p:animEffect>
                                    <p:anim calcmode="lin" valueType="num">
                                      <p:cBhvr>
                                        <p:cTn id="152" dur="1000" fill="hold"/>
                                        <p:tgtEl>
                                          <p:spTgt spid="14359"/>
                                        </p:tgtEl>
                                        <p:attrNameLst>
                                          <p:attrName>ppt_x</p:attrName>
                                        </p:attrNameLst>
                                      </p:cBhvr>
                                      <p:tavLst>
                                        <p:tav tm="0">
                                          <p:val>
                                            <p:strVal val="#ppt_x"/>
                                          </p:val>
                                        </p:tav>
                                        <p:tav tm="100000">
                                          <p:val>
                                            <p:strVal val="#ppt_x"/>
                                          </p:val>
                                        </p:tav>
                                      </p:tavLst>
                                    </p:anim>
                                    <p:anim calcmode="lin" valueType="num">
                                      <p:cBhvr>
                                        <p:cTn id="153" dur="1000" fill="hold"/>
                                        <p:tgtEl>
                                          <p:spTgt spid="14359"/>
                                        </p:tgtEl>
                                        <p:attrNameLst>
                                          <p:attrName>ppt_y</p:attrName>
                                        </p:attrNameLst>
                                      </p:cBhvr>
                                      <p:tavLst>
                                        <p:tav tm="0">
                                          <p:val>
                                            <p:strVal val="#ppt_y+.1"/>
                                          </p:val>
                                        </p:tav>
                                        <p:tav tm="100000">
                                          <p:val>
                                            <p:strVal val="#ppt_y"/>
                                          </p:val>
                                        </p:tav>
                                      </p:tavLst>
                                    </p:anim>
                                  </p:childTnLst>
                                </p:cTn>
                              </p:par>
                            </p:childTnLst>
                          </p:cTn>
                        </p:par>
                      </p:childTnLst>
                    </p:cTn>
                  </p:par>
                  <p:par>
                    <p:cTn id="154" fill="hold" nodeType="clickPar">
                      <p:stCondLst>
                        <p:cond delay="indefinite"/>
                      </p:stCondLst>
                      <p:childTnLst>
                        <p:par>
                          <p:cTn id="155" fill="hold" nodeType="withGroup">
                            <p:stCondLst>
                              <p:cond delay="0"/>
                            </p:stCondLst>
                            <p:childTnLst>
                              <p:par>
                                <p:cTn id="156" presetID="42" presetClass="entr" presetSubtype="0" fill="hold" grpId="0" nodeType="clickEffect">
                                  <p:stCondLst>
                                    <p:cond delay="0"/>
                                  </p:stCondLst>
                                  <p:childTnLst>
                                    <p:set>
                                      <p:cBhvr>
                                        <p:cTn id="157" dur="1" fill="hold">
                                          <p:stCondLst>
                                            <p:cond delay="0"/>
                                          </p:stCondLst>
                                        </p:cTn>
                                        <p:tgtEl>
                                          <p:spTgt spid="14360"/>
                                        </p:tgtEl>
                                        <p:attrNameLst>
                                          <p:attrName>style.visibility</p:attrName>
                                        </p:attrNameLst>
                                      </p:cBhvr>
                                      <p:to>
                                        <p:strVal val="visible"/>
                                      </p:to>
                                    </p:set>
                                    <p:animEffect transition="in" filter="fade">
                                      <p:cBhvr>
                                        <p:cTn id="158" dur="1000"/>
                                        <p:tgtEl>
                                          <p:spTgt spid="14360"/>
                                        </p:tgtEl>
                                      </p:cBhvr>
                                    </p:animEffect>
                                    <p:anim calcmode="lin" valueType="num">
                                      <p:cBhvr>
                                        <p:cTn id="159" dur="1000" fill="hold"/>
                                        <p:tgtEl>
                                          <p:spTgt spid="14360"/>
                                        </p:tgtEl>
                                        <p:attrNameLst>
                                          <p:attrName>ppt_x</p:attrName>
                                        </p:attrNameLst>
                                      </p:cBhvr>
                                      <p:tavLst>
                                        <p:tav tm="0">
                                          <p:val>
                                            <p:strVal val="#ppt_x"/>
                                          </p:val>
                                        </p:tav>
                                        <p:tav tm="100000">
                                          <p:val>
                                            <p:strVal val="#ppt_x"/>
                                          </p:val>
                                        </p:tav>
                                      </p:tavLst>
                                    </p:anim>
                                    <p:anim calcmode="lin" valueType="num">
                                      <p:cBhvr>
                                        <p:cTn id="160" dur="1000" fill="hold"/>
                                        <p:tgtEl>
                                          <p:spTgt spid="1436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p:bldP spid="14342" grpId="0"/>
      <p:bldP spid="14343" grpId="0"/>
      <p:bldP spid="14344" grpId="0"/>
      <p:bldP spid="14346" grpId="0"/>
      <p:bldP spid="14347" grpId="0"/>
      <p:bldP spid="14348" grpId="0"/>
      <p:bldP spid="14349" grpId="0"/>
      <p:bldP spid="14352" grpId="0"/>
      <p:bldP spid="14355" grpId="0"/>
      <p:bldP spid="14358" grpId="0"/>
      <p:bldP spid="14359" grpId="0"/>
      <p:bldP spid="14360"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16388" name="Rectangle 4"/>
          <p:cNvSpPr>
            <a:spLocks noChangeArrowheads="1"/>
          </p:cNvSpPr>
          <p:nvPr/>
        </p:nvSpPr>
        <p:spPr bwMode="auto">
          <a:xfrm>
            <a:off x="539750" y="2465388"/>
            <a:ext cx="8328025" cy="4889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2600">
                <a:solidFill>
                  <a:srgbClr val="000066"/>
                </a:solidFill>
              </a:rPr>
              <a:t>Cláusulas relativas especificativas (o “restrictivas”)</a:t>
            </a:r>
            <a:endParaRPr lang="es-ES" altLang="en-US" sz="2600">
              <a:solidFill>
                <a:srgbClr val="000066"/>
              </a:solidFill>
            </a:endParaRPr>
          </a:p>
        </p:txBody>
      </p:sp>
      <p:sp>
        <p:nvSpPr>
          <p:cNvPr id="16389" name="Text Box 5"/>
          <p:cNvSpPr txBox="1">
            <a:spLocks noChangeArrowheads="1"/>
          </p:cNvSpPr>
          <p:nvPr/>
        </p:nvSpPr>
        <p:spPr bwMode="auto">
          <a:xfrm>
            <a:off x="1476375" y="188913"/>
            <a:ext cx="5973763"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a:solidFill>
                  <a:srgbClr val="660066"/>
                </a:solidFill>
              </a:rPr>
              <a:t>INTERMEDIO SINTÁCTICO-SEMÁNTICO</a:t>
            </a:r>
            <a:endParaRPr lang="es-ES" altLang="en-US">
              <a:solidFill>
                <a:srgbClr val="660066"/>
              </a:solidFill>
            </a:endParaRPr>
          </a:p>
        </p:txBody>
      </p:sp>
      <p:sp>
        <p:nvSpPr>
          <p:cNvPr id="16391" name="Text Box 7"/>
          <p:cNvSpPr txBox="1">
            <a:spLocks noChangeArrowheads="1"/>
          </p:cNvSpPr>
          <p:nvPr/>
        </p:nvSpPr>
        <p:spPr bwMode="auto">
          <a:xfrm>
            <a:off x="179388" y="1196975"/>
            <a:ext cx="8713787"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r>
              <a:rPr lang="es-MX" altLang="en-US" sz="1800">
                <a:solidFill>
                  <a:srgbClr val="003300"/>
                </a:solidFill>
              </a:rPr>
              <a:t>Una Oración puede unirse a una Frase Nominal para delimitar (determinar o</a:t>
            </a:r>
          </a:p>
          <a:p>
            <a:r>
              <a:rPr lang="es-MX" altLang="en-US" sz="1800">
                <a:solidFill>
                  <a:srgbClr val="003300"/>
                </a:solidFill>
              </a:rPr>
              <a:t>precisar) el “objeto” referido o para agregar un comentario breve acerca de él.</a:t>
            </a:r>
            <a:endParaRPr lang="es-ES" altLang="en-US" sz="1800">
              <a:solidFill>
                <a:srgbClr val="003300"/>
              </a:solidFill>
            </a:endParaRPr>
          </a:p>
        </p:txBody>
      </p:sp>
      <p:sp>
        <p:nvSpPr>
          <p:cNvPr id="16392" name="Text Box 8"/>
          <p:cNvSpPr txBox="1">
            <a:spLocks noChangeArrowheads="1"/>
          </p:cNvSpPr>
          <p:nvPr/>
        </p:nvSpPr>
        <p:spPr bwMode="auto">
          <a:xfrm>
            <a:off x="611188" y="3068638"/>
            <a:ext cx="8120062"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r>
              <a:rPr lang="es-MX" altLang="en-US" sz="1800" i="1"/>
              <a:t>				   no sabían que tenían  que presentar </a:t>
            </a:r>
          </a:p>
          <a:p>
            <a:r>
              <a:rPr lang="es-MX" altLang="en-US" sz="1800" i="1"/>
              <a:t>el examen hoy</a:t>
            </a:r>
            <a:r>
              <a:rPr lang="es-MX" altLang="en-US" sz="1800"/>
              <a:t>. </a:t>
            </a:r>
            <a:endParaRPr lang="es-ES" altLang="en-US" b="0"/>
          </a:p>
        </p:txBody>
      </p:sp>
      <p:sp>
        <p:nvSpPr>
          <p:cNvPr id="16393" name="Text Box 9"/>
          <p:cNvSpPr txBox="1">
            <a:spLocks noChangeArrowheads="1"/>
          </p:cNvSpPr>
          <p:nvPr/>
        </p:nvSpPr>
        <p:spPr bwMode="auto">
          <a:xfrm>
            <a:off x="539750" y="3068638"/>
            <a:ext cx="394335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1800" i="1">
                <a:solidFill>
                  <a:srgbClr val="FF0000"/>
                </a:solidFill>
              </a:rPr>
              <a:t>Las muchachas </a:t>
            </a:r>
            <a:r>
              <a:rPr lang="es-MX" altLang="en-US" sz="1800" i="1">
                <a:solidFill>
                  <a:srgbClr val="000066"/>
                </a:solidFill>
              </a:rPr>
              <a:t>que vinieron tarde</a:t>
            </a:r>
            <a:endParaRPr lang="es-ES" altLang="en-US" sz="1800" i="1">
              <a:solidFill>
                <a:srgbClr val="000066"/>
              </a:solidFill>
            </a:endParaRPr>
          </a:p>
        </p:txBody>
      </p:sp>
      <p:sp>
        <p:nvSpPr>
          <p:cNvPr id="16394" name="WordArt 10"/>
          <p:cNvSpPr>
            <a:spLocks noChangeArrowheads="1" noChangeShapeType="1" noTextEdit="1"/>
          </p:cNvSpPr>
          <p:nvPr/>
        </p:nvSpPr>
        <p:spPr bwMode="auto">
          <a:xfrm>
            <a:off x="2268538" y="692150"/>
            <a:ext cx="3960812" cy="287338"/>
          </a:xfrm>
          <a:prstGeom prst="rect">
            <a:avLst/>
          </a:prstGeom>
          <a:extLst>
            <a:ext uri="{AF507438-7753-43e0-B8FC-AC1667EBCBE1}">
              <a14:hiddenEffects xmlns="" xmlns:a14="http://schemas.microsoft.com/office/drawing/2010/main">
                <a:effectLst/>
              </a14:hiddenEffects>
            </a:ext>
          </a:extLst>
        </p:spPr>
        <p:txBody>
          <a:bodyPr wrap="none" fromWordArt="1">
            <a:prstTxWarp prst="textPlain">
              <a:avLst>
                <a:gd name="adj" fmla="val 50000"/>
              </a:avLst>
            </a:prstTxWarp>
          </a:bodyPr>
          <a:lstStyle/>
          <a:p>
            <a:pPr algn="ctr"/>
            <a:r>
              <a:rPr lang="en-GB" sz="3600" kern="10">
                <a:ln w="9525">
                  <a:solidFill>
                    <a:srgbClr val="000000"/>
                  </a:solidFill>
                  <a:round/>
                  <a:headEnd/>
                  <a:tailEnd/>
                </a:ln>
                <a:solidFill>
                  <a:srgbClr val="660066"/>
                </a:solidFill>
                <a:latin typeface="Arial Black" panose="020B0A04020102020204" pitchFamily="34" charset="0"/>
              </a:rPr>
              <a:t>Cláusulas relativas</a:t>
            </a:r>
          </a:p>
        </p:txBody>
      </p:sp>
      <p:sp>
        <p:nvSpPr>
          <p:cNvPr id="16395" name="Text Box 11"/>
          <p:cNvSpPr txBox="1">
            <a:spLocks noChangeArrowheads="1"/>
          </p:cNvSpPr>
          <p:nvPr/>
        </p:nvSpPr>
        <p:spPr bwMode="auto">
          <a:xfrm>
            <a:off x="2411413" y="3357563"/>
            <a:ext cx="424815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1800" i="1">
                <a:solidFill>
                  <a:srgbClr val="FF0000"/>
                </a:solidFill>
              </a:rPr>
              <a:t>El compañero </a:t>
            </a:r>
            <a:r>
              <a:rPr lang="es-MX" altLang="en-US" sz="1800" i="1">
                <a:solidFill>
                  <a:srgbClr val="000066"/>
                </a:solidFill>
              </a:rPr>
              <a:t>que prometió avisarles</a:t>
            </a:r>
            <a:endParaRPr lang="es-ES" altLang="en-US" sz="1800" i="1">
              <a:solidFill>
                <a:srgbClr val="000066"/>
              </a:solidFill>
            </a:endParaRPr>
          </a:p>
        </p:txBody>
      </p:sp>
      <p:sp>
        <p:nvSpPr>
          <p:cNvPr id="16396" name="Text Box 12"/>
          <p:cNvSpPr txBox="1">
            <a:spLocks noChangeArrowheads="1"/>
          </p:cNvSpPr>
          <p:nvPr/>
        </p:nvSpPr>
        <p:spPr bwMode="auto">
          <a:xfrm>
            <a:off x="539750" y="3357563"/>
            <a:ext cx="860425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r>
              <a:rPr lang="es-MX" altLang="en-US" sz="1800"/>
              <a:t>						         </a:t>
            </a:r>
            <a:r>
              <a:rPr lang="es-MX" altLang="en-US" sz="1800" i="1"/>
              <a:t>tuvo inconvenientes </a:t>
            </a:r>
          </a:p>
          <a:p>
            <a:r>
              <a:rPr lang="es-MX" altLang="en-US" sz="1800" i="1"/>
              <a:t>para localizarlas.</a:t>
            </a:r>
            <a:endParaRPr lang="es-ES" altLang="en-US" sz="1800" i="1"/>
          </a:p>
        </p:txBody>
      </p:sp>
      <p:sp>
        <p:nvSpPr>
          <p:cNvPr id="16397" name="Text Box 13"/>
          <p:cNvSpPr txBox="1">
            <a:spLocks noChangeArrowheads="1"/>
          </p:cNvSpPr>
          <p:nvPr/>
        </p:nvSpPr>
        <p:spPr bwMode="auto">
          <a:xfrm>
            <a:off x="323850" y="4149725"/>
            <a:ext cx="8459788" cy="9159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r>
              <a:rPr lang="es-MX" altLang="en-US" sz="1800">
                <a:solidFill>
                  <a:srgbClr val="000066"/>
                </a:solidFill>
              </a:rPr>
              <a:t>“Vinieron tarde”</a:t>
            </a:r>
            <a:r>
              <a:rPr lang="es-MX" altLang="en-US" sz="1800">
                <a:solidFill>
                  <a:srgbClr val="FF0000"/>
                </a:solidFill>
              </a:rPr>
              <a:t> </a:t>
            </a:r>
            <a:r>
              <a:rPr lang="es-MX" altLang="en-US" sz="1800">
                <a:solidFill>
                  <a:srgbClr val="003300"/>
                </a:solidFill>
              </a:rPr>
              <a:t>y</a:t>
            </a:r>
            <a:r>
              <a:rPr lang="es-MX" altLang="en-US" sz="1800">
                <a:solidFill>
                  <a:srgbClr val="336600"/>
                </a:solidFill>
              </a:rPr>
              <a:t> </a:t>
            </a:r>
            <a:r>
              <a:rPr lang="es-MX" altLang="en-US" sz="1800">
                <a:solidFill>
                  <a:srgbClr val="000066"/>
                </a:solidFill>
              </a:rPr>
              <a:t>“prometió avisarles”</a:t>
            </a:r>
            <a:r>
              <a:rPr lang="es-MX" altLang="en-US" sz="1800">
                <a:solidFill>
                  <a:srgbClr val="660066"/>
                </a:solidFill>
              </a:rPr>
              <a:t> </a:t>
            </a:r>
            <a:r>
              <a:rPr lang="es-MX" altLang="en-US" sz="1800">
                <a:solidFill>
                  <a:srgbClr val="003300"/>
                </a:solidFill>
              </a:rPr>
              <a:t>definen (especifican o precisan) los</a:t>
            </a:r>
          </a:p>
          <a:p>
            <a:r>
              <a:rPr lang="es-MX" altLang="en-US" sz="1800">
                <a:solidFill>
                  <a:srgbClr val="003300"/>
                </a:solidFill>
              </a:rPr>
              <a:t>objetos referidos de las respectivas Frases Nominales</a:t>
            </a:r>
            <a:r>
              <a:rPr lang="es-MX" altLang="en-US" sz="1800">
                <a:solidFill>
                  <a:srgbClr val="006600"/>
                </a:solidFill>
              </a:rPr>
              <a:t> </a:t>
            </a:r>
            <a:r>
              <a:rPr lang="es-MX" altLang="en-US" sz="1800">
                <a:solidFill>
                  <a:srgbClr val="FF0000"/>
                </a:solidFill>
              </a:rPr>
              <a:t>“Las muchachas” </a:t>
            </a:r>
            <a:r>
              <a:rPr lang="es-MX" altLang="en-US" sz="1800">
                <a:solidFill>
                  <a:srgbClr val="003300"/>
                </a:solidFill>
              </a:rPr>
              <a:t>y</a:t>
            </a:r>
            <a:r>
              <a:rPr lang="es-MX" altLang="en-US" sz="1800">
                <a:solidFill>
                  <a:srgbClr val="336600"/>
                </a:solidFill>
              </a:rPr>
              <a:t> </a:t>
            </a:r>
            <a:r>
              <a:rPr lang="es-MX" altLang="en-US" sz="1800">
                <a:solidFill>
                  <a:srgbClr val="FF0000"/>
                </a:solidFill>
              </a:rPr>
              <a:t>“El compañero”.</a:t>
            </a:r>
            <a:r>
              <a:rPr lang="es-MX" altLang="en-US" sz="1800">
                <a:solidFill>
                  <a:srgbClr val="006600"/>
                </a:solidFill>
              </a:rPr>
              <a:t> 	</a:t>
            </a:r>
            <a:endParaRPr lang="es-ES" altLang="en-US" sz="1800">
              <a:solidFill>
                <a:srgbClr val="006600"/>
              </a:solidFill>
            </a:endParaRPr>
          </a:p>
        </p:txBody>
      </p:sp>
      <p:sp>
        <p:nvSpPr>
          <p:cNvPr id="16398" name="Text Box 14"/>
          <p:cNvSpPr txBox="1">
            <a:spLocks noChangeArrowheads="1"/>
          </p:cNvSpPr>
          <p:nvPr/>
        </p:nvSpPr>
        <p:spPr bwMode="auto">
          <a:xfrm>
            <a:off x="519113" y="5032375"/>
            <a:ext cx="1841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sz="1800"/>
          </a:p>
        </p:txBody>
      </p:sp>
      <p:sp>
        <p:nvSpPr>
          <p:cNvPr id="16399" name="Text Box 15"/>
          <p:cNvSpPr txBox="1">
            <a:spLocks noChangeArrowheads="1"/>
          </p:cNvSpPr>
          <p:nvPr/>
        </p:nvSpPr>
        <p:spPr bwMode="auto">
          <a:xfrm>
            <a:off x="611188" y="4868863"/>
            <a:ext cx="7394575" cy="5191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1800">
                <a:solidFill>
                  <a:srgbClr val="003300"/>
                </a:solidFill>
              </a:rPr>
              <a:t>Del conjunto </a:t>
            </a:r>
            <a:r>
              <a:rPr lang="es-MX" altLang="en-US" sz="1800">
                <a:solidFill>
                  <a:srgbClr val="FF0000"/>
                </a:solidFill>
              </a:rPr>
              <a:t>de</a:t>
            </a:r>
            <a:r>
              <a:rPr lang="es-MX" altLang="en-US" sz="1800">
                <a:solidFill>
                  <a:srgbClr val="003300"/>
                </a:solidFill>
              </a:rPr>
              <a:t> </a:t>
            </a:r>
            <a:r>
              <a:rPr lang="es-MX" altLang="en-US" sz="1800">
                <a:solidFill>
                  <a:srgbClr val="FF0000"/>
                </a:solidFill>
              </a:rPr>
              <a:t>TODAS las muchachas</a:t>
            </a:r>
            <a:r>
              <a:rPr lang="es-MX" altLang="en-US" sz="2800">
                <a:solidFill>
                  <a:srgbClr val="003300"/>
                </a:solidFill>
              </a:rPr>
              <a:t>,</a:t>
            </a:r>
            <a:r>
              <a:rPr lang="es-MX" altLang="en-US" sz="1800">
                <a:solidFill>
                  <a:srgbClr val="006600"/>
                </a:solidFill>
              </a:rPr>
              <a:t> </a:t>
            </a:r>
            <a:r>
              <a:rPr lang="es-MX" altLang="en-US" sz="1800">
                <a:solidFill>
                  <a:srgbClr val="FF0000"/>
                </a:solidFill>
              </a:rPr>
              <a:t>ALGUNAS</a:t>
            </a:r>
            <a:r>
              <a:rPr lang="es-MX" altLang="en-US" sz="1800">
                <a:solidFill>
                  <a:srgbClr val="006600"/>
                </a:solidFill>
              </a:rPr>
              <a:t> </a:t>
            </a:r>
            <a:r>
              <a:rPr lang="es-MX" altLang="en-US" sz="1800">
                <a:solidFill>
                  <a:srgbClr val="000066"/>
                </a:solidFill>
              </a:rPr>
              <a:t>vinieron tarde.</a:t>
            </a:r>
            <a:endParaRPr lang="es-ES" altLang="en-US" sz="1800">
              <a:solidFill>
                <a:srgbClr val="000066"/>
              </a:solidFill>
            </a:endParaRPr>
          </a:p>
        </p:txBody>
      </p:sp>
      <p:sp>
        <p:nvSpPr>
          <p:cNvPr id="16400" name="Text Box 16"/>
          <p:cNvSpPr txBox="1">
            <a:spLocks noChangeArrowheads="1"/>
          </p:cNvSpPr>
          <p:nvPr/>
        </p:nvSpPr>
        <p:spPr bwMode="auto">
          <a:xfrm>
            <a:off x="611188" y="5157788"/>
            <a:ext cx="7442200" cy="5191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1800">
                <a:solidFill>
                  <a:srgbClr val="003300"/>
                </a:solidFill>
              </a:rPr>
              <a:t>Del conjunto </a:t>
            </a:r>
            <a:r>
              <a:rPr lang="es-MX" altLang="en-US" sz="1800">
                <a:solidFill>
                  <a:srgbClr val="FF0000"/>
                </a:solidFill>
              </a:rPr>
              <a:t>de</a:t>
            </a:r>
            <a:r>
              <a:rPr lang="es-MX" altLang="en-US" sz="1800">
                <a:solidFill>
                  <a:srgbClr val="003300"/>
                </a:solidFill>
              </a:rPr>
              <a:t> </a:t>
            </a:r>
            <a:r>
              <a:rPr lang="es-MX" altLang="en-US" sz="1800">
                <a:solidFill>
                  <a:srgbClr val="FF0000"/>
                </a:solidFill>
              </a:rPr>
              <a:t>TODOS los compañeros</a:t>
            </a:r>
            <a:r>
              <a:rPr lang="es-MX" altLang="en-US" sz="2800">
                <a:solidFill>
                  <a:srgbClr val="003300"/>
                </a:solidFill>
              </a:rPr>
              <a:t>, </a:t>
            </a:r>
            <a:r>
              <a:rPr lang="es-MX" altLang="en-US" sz="1800">
                <a:solidFill>
                  <a:srgbClr val="FF0000"/>
                </a:solidFill>
              </a:rPr>
              <a:t>UNO</a:t>
            </a:r>
            <a:r>
              <a:rPr lang="es-MX" altLang="en-US" sz="1800">
                <a:solidFill>
                  <a:srgbClr val="000066"/>
                </a:solidFill>
              </a:rPr>
              <a:t> prometió avisarles.</a:t>
            </a:r>
            <a:endParaRPr lang="es-ES" altLang="en-US" sz="1800">
              <a:solidFill>
                <a:srgbClr val="003300"/>
              </a:solidFill>
            </a:endParaRPr>
          </a:p>
        </p:txBody>
      </p:sp>
      <p:sp>
        <p:nvSpPr>
          <p:cNvPr id="16401" name="Text Box 17"/>
          <p:cNvSpPr txBox="1">
            <a:spLocks noChangeArrowheads="1"/>
          </p:cNvSpPr>
          <p:nvPr/>
        </p:nvSpPr>
        <p:spPr bwMode="auto">
          <a:xfrm>
            <a:off x="2187575" y="5897563"/>
            <a:ext cx="4972050" cy="7318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ctr"/>
            <a:r>
              <a:rPr lang="es-MX" altLang="en-US" sz="1800">
                <a:solidFill>
                  <a:srgbClr val="003300"/>
                </a:solidFill>
              </a:rPr>
              <a:t>LA CLÁUSULA RELATIVA ESPECIFICATIVA</a:t>
            </a:r>
          </a:p>
          <a:p>
            <a:pPr algn="ctr"/>
            <a:r>
              <a:rPr lang="es-MX" altLang="en-US">
                <a:solidFill>
                  <a:srgbClr val="003300"/>
                </a:solidFill>
              </a:rPr>
              <a:t>NO SE SEPARA CON COMAS.</a:t>
            </a:r>
            <a:endParaRPr lang="es-ES" altLang="en-US">
              <a:solidFill>
                <a:srgbClr val="003300"/>
              </a:solidFill>
            </a:endParaRPr>
          </a:p>
        </p:txBody>
      </p:sp>
      <p:sp>
        <p:nvSpPr>
          <p:cNvPr id="16402" name="Text Box 18"/>
          <p:cNvSpPr txBox="1">
            <a:spLocks noChangeArrowheads="1"/>
          </p:cNvSpPr>
          <p:nvPr/>
        </p:nvSpPr>
        <p:spPr bwMode="auto">
          <a:xfrm>
            <a:off x="179388" y="1700213"/>
            <a:ext cx="8632825" cy="7318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1800">
                <a:solidFill>
                  <a:srgbClr val="003300"/>
                </a:solidFill>
              </a:rPr>
              <a:t>La primera es la  </a:t>
            </a:r>
            <a:r>
              <a:rPr lang="es-MX" altLang="en-US" sz="1800" i="1">
                <a:solidFill>
                  <a:srgbClr val="003300"/>
                </a:solidFill>
              </a:rPr>
              <a:t>cláusula relativa especificativa</a:t>
            </a:r>
            <a:r>
              <a:rPr lang="es-MX" altLang="en-US">
                <a:solidFill>
                  <a:srgbClr val="003300"/>
                </a:solidFill>
              </a:rPr>
              <a:t> </a:t>
            </a:r>
            <a:r>
              <a:rPr lang="es-MX" altLang="en-US" sz="1800">
                <a:solidFill>
                  <a:srgbClr val="003300"/>
                </a:solidFill>
              </a:rPr>
              <a:t>(o “</a:t>
            </a:r>
            <a:r>
              <a:rPr lang="es-MX" altLang="en-US" sz="1800" i="1">
                <a:solidFill>
                  <a:srgbClr val="003300"/>
                </a:solidFill>
              </a:rPr>
              <a:t>restrictiva</a:t>
            </a:r>
            <a:r>
              <a:rPr lang="es-MX" altLang="en-US" sz="1800">
                <a:solidFill>
                  <a:srgbClr val="003300"/>
                </a:solidFill>
              </a:rPr>
              <a:t>”);</a:t>
            </a:r>
            <a:r>
              <a:rPr lang="es-MX" altLang="en-US">
                <a:solidFill>
                  <a:srgbClr val="003300"/>
                </a:solidFill>
              </a:rPr>
              <a:t> </a:t>
            </a:r>
            <a:r>
              <a:rPr lang="es-MX" altLang="en-US" sz="1800">
                <a:solidFill>
                  <a:srgbClr val="003300"/>
                </a:solidFill>
              </a:rPr>
              <a:t>la segunda, </a:t>
            </a:r>
          </a:p>
          <a:p>
            <a:r>
              <a:rPr lang="es-MX" altLang="en-US" sz="1800">
                <a:solidFill>
                  <a:srgbClr val="003300"/>
                </a:solidFill>
              </a:rPr>
              <a:t>cláusula relativa explicativa (o “no restrictiva”).</a:t>
            </a:r>
            <a:endParaRPr lang="es-ES" altLang="en-US" sz="1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6389"/>
                                        </p:tgtEl>
                                        <p:attrNameLst>
                                          <p:attrName>style.visibility</p:attrName>
                                        </p:attrNameLst>
                                      </p:cBhvr>
                                      <p:to>
                                        <p:strVal val="visible"/>
                                      </p:to>
                                    </p:set>
                                    <p:animEffect transition="in" filter="fade">
                                      <p:cBhvr>
                                        <p:cTn id="7" dur="1000"/>
                                        <p:tgtEl>
                                          <p:spTgt spid="16389"/>
                                        </p:tgtEl>
                                      </p:cBhvr>
                                    </p:animEffect>
                                    <p:anim calcmode="lin" valueType="num">
                                      <p:cBhvr>
                                        <p:cTn id="8" dur="1000" fill="hold"/>
                                        <p:tgtEl>
                                          <p:spTgt spid="16389"/>
                                        </p:tgtEl>
                                        <p:attrNameLst>
                                          <p:attrName>ppt_x</p:attrName>
                                        </p:attrNameLst>
                                      </p:cBhvr>
                                      <p:tavLst>
                                        <p:tav tm="0">
                                          <p:val>
                                            <p:strVal val="#ppt_x"/>
                                          </p:val>
                                        </p:tav>
                                        <p:tav tm="100000">
                                          <p:val>
                                            <p:strVal val="#ppt_x"/>
                                          </p:val>
                                        </p:tav>
                                      </p:tavLst>
                                    </p:anim>
                                    <p:anim calcmode="lin" valueType="num">
                                      <p:cBhvr>
                                        <p:cTn id="9" dur="1000" fill="hold"/>
                                        <p:tgtEl>
                                          <p:spTgt spid="16389"/>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3" presetClass="entr" presetSubtype="0" fill="hold" grpId="0" nodeType="clickEffect">
                                  <p:stCondLst>
                                    <p:cond delay="0"/>
                                  </p:stCondLst>
                                  <p:childTnLst>
                                    <p:set>
                                      <p:cBhvr>
                                        <p:cTn id="13" dur="1" fill="hold">
                                          <p:stCondLst>
                                            <p:cond delay="0"/>
                                          </p:stCondLst>
                                        </p:cTn>
                                        <p:tgtEl>
                                          <p:spTgt spid="16394"/>
                                        </p:tgtEl>
                                        <p:attrNameLst>
                                          <p:attrName>style.visibility</p:attrName>
                                        </p:attrNameLst>
                                      </p:cBhvr>
                                      <p:to>
                                        <p:strVal val="visible"/>
                                      </p:to>
                                    </p:set>
                                    <p:animEffect transition="in" filter="fade">
                                      <p:cBhvr>
                                        <p:cTn id="14" dur="100"/>
                                        <p:tgtEl>
                                          <p:spTgt spid="16394"/>
                                        </p:tgtEl>
                                      </p:cBhvr>
                                    </p:animEffect>
                                    <p:anim calcmode="lin" valueType="num">
                                      <p:cBhvr>
                                        <p:cTn id="15" dur="400" fill="hold"/>
                                        <p:tgtEl>
                                          <p:spTgt spid="16394"/>
                                        </p:tgtEl>
                                        <p:attrNameLst>
                                          <p:attrName>ppt_x</p:attrName>
                                        </p:attrNameLst>
                                      </p:cBhvr>
                                      <p:tavLst>
                                        <p:tav tm="0">
                                          <p:val>
                                            <p:strVal val="#ppt_x"/>
                                          </p:val>
                                        </p:tav>
                                        <p:tav tm="100000">
                                          <p:val>
                                            <p:strVal val="#ppt_x"/>
                                          </p:val>
                                        </p:tav>
                                      </p:tavLst>
                                    </p:anim>
                                    <p:anim calcmode="lin" valueType="num">
                                      <p:cBhvr>
                                        <p:cTn id="16" dur="400" fill="hold"/>
                                        <p:tgtEl>
                                          <p:spTgt spid="16394"/>
                                        </p:tgtEl>
                                        <p:attrNameLst>
                                          <p:attrName>ppt_y</p:attrName>
                                        </p:attrNameLst>
                                      </p:cBhvr>
                                      <p:tavLst>
                                        <p:tav tm="0">
                                          <p:val>
                                            <p:strVal val="#ppt_y+0.31"/>
                                          </p:val>
                                        </p:tav>
                                        <p:tav tm="100000">
                                          <p:val>
                                            <p:strVal val="#ppt_y+0.31"/>
                                          </p:val>
                                        </p:tav>
                                      </p:tavLst>
                                    </p:anim>
                                    <p:anim calcmode="lin" valueType="num">
                                      <p:cBhvr>
                                        <p:cTn id="17" dur="600" decel="50000" fill="hold">
                                          <p:stCondLst>
                                            <p:cond delay="400"/>
                                          </p:stCondLst>
                                        </p:cTn>
                                        <p:tgtEl>
                                          <p:spTgt spid="16394"/>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8" dur="600" decel="50000" fill="hold">
                                          <p:stCondLst>
                                            <p:cond delay="400"/>
                                          </p:stCondLst>
                                        </p:cTn>
                                        <p:tgtEl>
                                          <p:spTgt spid="16394"/>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54" presetClass="entr" presetSubtype="0" accel="100000" fill="hold" grpId="0" nodeType="clickEffect">
                                  <p:stCondLst>
                                    <p:cond delay="0"/>
                                  </p:stCondLst>
                                  <p:childTnLst>
                                    <p:set>
                                      <p:cBhvr>
                                        <p:cTn id="22" dur="1" fill="hold">
                                          <p:stCondLst>
                                            <p:cond delay="0"/>
                                          </p:stCondLst>
                                        </p:cTn>
                                        <p:tgtEl>
                                          <p:spTgt spid="16391"/>
                                        </p:tgtEl>
                                        <p:attrNameLst>
                                          <p:attrName>style.visibility</p:attrName>
                                        </p:attrNameLst>
                                      </p:cBhvr>
                                      <p:to>
                                        <p:strVal val="visible"/>
                                      </p:to>
                                    </p:set>
                                    <p:anim calcmode="lin" valueType="num">
                                      <p:cBhvr>
                                        <p:cTn id="23" dur="500" fill="hold"/>
                                        <p:tgtEl>
                                          <p:spTgt spid="16391"/>
                                        </p:tgtEl>
                                        <p:attrNameLst>
                                          <p:attrName>ppt_w</p:attrName>
                                        </p:attrNameLst>
                                      </p:cBhvr>
                                      <p:tavLst>
                                        <p:tav tm="0">
                                          <p:val>
                                            <p:strVal val="#ppt_w*0.05"/>
                                          </p:val>
                                        </p:tav>
                                        <p:tav tm="100000">
                                          <p:val>
                                            <p:strVal val="#ppt_w"/>
                                          </p:val>
                                        </p:tav>
                                      </p:tavLst>
                                    </p:anim>
                                    <p:anim calcmode="lin" valueType="num">
                                      <p:cBhvr>
                                        <p:cTn id="24" dur="500" fill="hold"/>
                                        <p:tgtEl>
                                          <p:spTgt spid="16391"/>
                                        </p:tgtEl>
                                        <p:attrNameLst>
                                          <p:attrName>ppt_h</p:attrName>
                                        </p:attrNameLst>
                                      </p:cBhvr>
                                      <p:tavLst>
                                        <p:tav tm="0">
                                          <p:val>
                                            <p:strVal val="#ppt_h"/>
                                          </p:val>
                                        </p:tav>
                                        <p:tav tm="100000">
                                          <p:val>
                                            <p:strVal val="#ppt_h"/>
                                          </p:val>
                                        </p:tav>
                                      </p:tavLst>
                                    </p:anim>
                                    <p:anim calcmode="lin" valueType="num">
                                      <p:cBhvr>
                                        <p:cTn id="25" dur="500" fill="hold"/>
                                        <p:tgtEl>
                                          <p:spTgt spid="16391"/>
                                        </p:tgtEl>
                                        <p:attrNameLst>
                                          <p:attrName>ppt_x</p:attrName>
                                        </p:attrNameLst>
                                      </p:cBhvr>
                                      <p:tavLst>
                                        <p:tav tm="0">
                                          <p:val>
                                            <p:strVal val="#ppt_x-.2"/>
                                          </p:val>
                                        </p:tav>
                                        <p:tav tm="100000">
                                          <p:val>
                                            <p:strVal val="#ppt_x"/>
                                          </p:val>
                                        </p:tav>
                                      </p:tavLst>
                                    </p:anim>
                                    <p:anim calcmode="lin" valueType="num">
                                      <p:cBhvr>
                                        <p:cTn id="26" dur="500" fill="hold"/>
                                        <p:tgtEl>
                                          <p:spTgt spid="16391"/>
                                        </p:tgtEl>
                                        <p:attrNameLst>
                                          <p:attrName>ppt_y</p:attrName>
                                        </p:attrNameLst>
                                      </p:cBhvr>
                                      <p:tavLst>
                                        <p:tav tm="0">
                                          <p:val>
                                            <p:strVal val="#ppt_y"/>
                                          </p:val>
                                        </p:tav>
                                        <p:tav tm="100000">
                                          <p:val>
                                            <p:strVal val="#ppt_y"/>
                                          </p:val>
                                        </p:tav>
                                      </p:tavLst>
                                    </p:anim>
                                    <p:animEffect transition="in" filter="fade">
                                      <p:cBhvr>
                                        <p:cTn id="27" dur="500"/>
                                        <p:tgtEl>
                                          <p:spTgt spid="1639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4" presetClass="entr" presetSubtype="0" accel="100000" fill="hold" grpId="0" nodeType="clickEffect">
                                  <p:stCondLst>
                                    <p:cond delay="0"/>
                                  </p:stCondLst>
                                  <p:childTnLst>
                                    <p:set>
                                      <p:cBhvr>
                                        <p:cTn id="31" dur="1" fill="hold">
                                          <p:stCondLst>
                                            <p:cond delay="0"/>
                                          </p:stCondLst>
                                        </p:cTn>
                                        <p:tgtEl>
                                          <p:spTgt spid="16402"/>
                                        </p:tgtEl>
                                        <p:attrNameLst>
                                          <p:attrName>style.visibility</p:attrName>
                                        </p:attrNameLst>
                                      </p:cBhvr>
                                      <p:to>
                                        <p:strVal val="visible"/>
                                      </p:to>
                                    </p:set>
                                    <p:anim calcmode="lin" valueType="num">
                                      <p:cBhvr>
                                        <p:cTn id="32" dur="500" fill="hold"/>
                                        <p:tgtEl>
                                          <p:spTgt spid="16402"/>
                                        </p:tgtEl>
                                        <p:attrNameLst>
                                          <p:attrName>ppt_w</p:attrName>
                                        </p:attrNameLst>
                                      </p:cBhvr>
                                      <p:tavLst>
                                        <p:tav tm="0">
                                          <p:val>
                                            <p:strVal val="#ppt_w*0.05"/>
                                          </p:val>
                                        </p:tav>
                                        <p:tav tm="100000">
                                          <p:val>
                                            <p:strVal val="#ppt_w"/>
                                          </p:val>
                                        </p:tav>
                                      </p:tavLst>
                                    </p:anim>
                                    <p:anim calcmode="lin" valueType="num">
                                      <p:cBhvr>
                                        <p:cTn id="33" dur="500" fill="hold"/>
                                        <p:tgtEl>
                                          <p:spTgt spid="16402"/>
                                        </p:tgtEl>
                                        <p:attrNameLst>
                                          <p:attrName>ppt_h</p:attrName>
                                        </p:attrNameLst>
                                      </p:cBhvr>
                                      <p:tavLst>
                                        <p:tav tm="0">
                                          <p:val>
                                            <p:strVal val="#ppt_h"/>
                                          </p:val>
                                        </p:tav>
                                        <p:tav tm="100000">
                                          <p:val>
                                            <p:strVal val="#ppt_h"/>
                                          </p:val>
                                        </p:tav>
                                      </p:tavLst>
                                    </p:anim>
                                    <p:anim calcmode="lin" valueType="num">
                                      <p:cBhvr>
                                        <p:cTn id="34" dur="500" fill="hold"/>
                                        <p:tgtEl>
                                          <p:spTgt spid="16402"/>
                                        </p:tgtEl>
                                        <p:attrNameLst>
                                          <p:attrName>ppt_x</p:attrName>
                                        </p:attrNameLst>
                                      </p:cBhvr>
                                      <p:tavLst>
                                        <p:tav tm="0">
                                          <p:val>
                                            <p:strVal val="#ppt_x-.2"/>
                                          </p:val>
                                        </p:tav>
                                        <p:tav tm="100000">
                                          <p:val>
                                            <p:strVal val="#ppt_x"/>
                                          </p:val>
                                        </p:tav>
                                      </p:tavLst>
                                    </p:anim>
                                    <p:anim calcmode="lin" valueType="num">
                                      <p:cBhvr>
                                        <p:cTn id="35" dur="500" fill="hold"/>
                                        <p:tgtEl>
                                          <p:spTgt spid="16402"/>
                                        </p:tgtEl>
                                        <p:attrNameLst>
                                          <p:attrName>ppt_y</p:attrName>
                                        </p:attrNameLst>
                                      </p:cBhvr>
                                      <p:tavLst>
                                        <p:tav tm="0">
                                          <p:val>
                                            <p:strVal val="#ppt_y"/>
                                          </p:val>
                                        </p:tav>
                                        <p:tav tm="100000">
                                          <p:val>
                                            <p:strVal val="#ppt_y"/>
                                          </p:val>
                                        </p:tav>
                                      </p:tavLst>
                                    </p:anim>
                                    <p:animEffect transition="in" filter="fade">
                                      <p:cBhvr>
                                        <p:cTn id="36" dur="500"/>
                                        <p:tgtEl>
                                          <p:spTgt spid="16402"/>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54" presetClass="entr" presetSubtype="0" accel="100000" fill="hold" grpId="0" nodeType="clickEffect">
                                  <p:stCondLst>
                                    <p:cond delay="0"/>
                                  </p:stCondLst>
                                  <p:childTnLst>
                                    <p:set>
                                      <p:cBhvr>
                                        <p:cTn id="40" dur="1" fill="hold">
                                          <p:stCondLst>
                                            <p:cond delay="0"/>
                                          </p:stCondLst>
                                        </p:cTn>
                                        <p:tgtEl>
                                          <p:spTgt spid="16388"/>
                                        </p:tgtEl>
                                        <p:attrNameLst>
                                          <p:attrName>style.visibility</p:attrName>
                                        </p:attrNameLst>
                                      </p:cBhvr>
                                      <p:to>
                                        <p:strVal val="visible"/>
                                      </p:to>
                                    </p:set>
                                    <p:anim calcmode="lin" valueType="num">
                                      <p:cBhvr>
                                        <p:cTn id="41" dur="500" fill="hold"/>
                                        <p:tgtEl>
                                          <p:spTgt spid="16388"/>
                                        </p:tgtEl>
                                        <p:attrNameLst>
                                          <p:attrName>ppt_w</p:attrName>
                                        </p:attrNameLst>
                                      </p:cBhvr>
                                      <p:tavLst>
                                        <p:tav tm="0">
                                          <p:val>
                                            <p:strVal val="#ppt_w*0.05"/>
                                          </p:val>
                                        </p:tav>
                                        <p:tav tm="100000">
                                          <p:val>
                                            <p:strVal val="#ppt_w"/>
                                          </p:val>
                                        </p:tav>
                                      </p:tavLst>
                                    </p:anim>
                                    <p:anim calcmode="lin" valueType="num">
                                      <p:cBhvr>
                                        <p:cTn id="42" dur="500" fill="hold"/>
                                        <p:tgtEl>
                                          <p:spTgt spid="16388"/>
                                        </p:tgtEl>
                                        <p:attrNameLst>
                                          <p:attrName>ppt_h</p:attrName>
                                        </p:attrNameLst>
                                      </p:cBhvr>
                                      <p:tavLst>
                                        <p:tav tm="0">
                                          <p:val>
                                            <p:strVal val="#ppt_h"/>
                                          </p:val>
                                        </p:tav>
                                        <p:tav tm="100000">
                                          <p:val>
                                            <p:strVal val="#ppt_h"/>
                                          </p:val>
                                        </p:tav>
                                      </p:tavLst>
                                    </p:anim>
                                    <p:anim calcmode="lin" valueType="num">
                                      <p:cBhvr>
                                        <p:cTn id="43" dur="500" fill="hold"/>
                                        <p:tgtEl>
                                          <p:spTgt spid="16388"/>
                                        </p:tgtEl>
                                        <p:attrNameLst>
                                          <p:attrName>ppt_x</p:attrName>
                                        </p:attrNameLst>
                                      </p:cBhvr>
                                      <p:tavLst>
                                        <p:tav tm="0">
                                          <p:val>
                                            <p:strVal val="#ppt_x-.2"/>
                                          </p:val>
                                        </p:tav>
                                        <p:tav tm="100000">
                                          <p:val>
                                            <p:strVal val="#ppt_x"/>
                                          </p:val>
                                        </p:tav>
                                      </p:tavLst>
                                    </p:anim>
                                    <p:anim calcmode="lin" valueType="num">
                                      <p:cBhvr>
                                        <p:cTn id="44" dur="500" fill="hold"/>
                                        <p:tgtEl>
                                          <p:spTgt spid="16388"/>
                                        </p:tgtEl>
                                        <p:attrNameLst>
                                          <p:attrName>ppt_y</p:attrName>
                                        </p:attrNameLst>
                                      </p:cBhvr>
                                      <p:tavLst>
                                        <p:tav tm="0">
                                          <p:val>
                                            <p:strVal val="#ppt_y"/>
                                          </p:val>
                                        </p:tav>
                                        <p:tav tm="100000">
                                          <p:val>
                                            <p:strVal val="#ppt_y"/>
                                          </p:val>
                                        </p:tav>
                                      </p:tavLst>
                                    </p:anim>
                                    <p:animEffect transition="in" filter="fade">
                                      <p:cBhvr>
                                        <p:cTn id="45" dur="500"/>
                                        <p:tgtEl>
                                          <p:spTgt spid="16388"/>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54" presetClass="entr" presetSubtype="0" accel="100000" fill="hold" grpId="0" nodeType="clickEffect">
                                  <p:stCondLst>
                                    <p:cond delay="0"/>
                                  </p:stCondLst>
                                  <p:childTnLst>
                                    <p:set>
                                      <p:cBhvr>
                                        <p:cTn id="49" dur="1" fill="hold">
                                          <p:stCondLst>
                                            <p:cond delay="0"/>
                                          </p:stCondLst>
                                        </p:cTn>
                                        <p:tgtEl>
                                          <p:spTgt spid="16393"/>
                                        </p:tgtEl>
                                        <p:attrNameLst>
                                          <p:attrName>style.visibility</p:attrName>
                                        </p:attrNameLst>
                                      </p:cBhvr>
                                      <p:to>
                                        <p:strVal val="visible"/>
                                      </p:to>
                                    </p:set>
                                    <p:anim calcmode="lin" valueType="num">
                                      <p:cBhvr>
                                        <p:cTn id="50" dur="500" fill="hold"/>
                                        <p:tgtEl>
                                          <p:spTgt spid="16393"/>
                                        </p:tgtEl>
                                        <p:attrNameLst>
                                          <p:attrName>ppt_w</p:attrName>
                                        </p:attrNameLst>
                                      </p:cBhvr>
                                      <p:tavLst>
                                        <p:tav tm="0">
                                          <p:val>
                                            <p:strVal val="#ppt_w*0.05"/>
                                          </p:val>
                                        </p:tav>
                                        <p:tav tm="100000">
                                          <p:val>
                                            <p:strVal val="#ppt_w"/>
                                          </p:val>
                                        </p:tav>
                                      </p:tavLst>
                                    </p:anim>
                                    <p:anim calcmode="lin" valueType="num">
                                      <p:cBhvr>
                                        <p:cTn id="51" dur="500" fill="hold"/>
                                        <p:tgtEl>
                                          <p:spTgt spid="16393"/>
                                        </p:tgtEl>
                                        <p:attrNameLst>
                                          <p:attrName>ppt_h</p:attrName>
                                        </p:attrNameLst>
                                      </p:cBhvr>
                                      <p:tavLst>
                                        <p:tav tm="0">
                                          <p:val>
                                            <p:strVal val="#ppt_h"/>
                                          </p:val>
                                        </p:tav>
                                        <p:tav tm="100000">
                                          <p:val>
                                            <p:strVal val="#ppt_h"/>
                                          </p:val>
                                        </p:tav>
                                      </p:tavLst>
                                    </p:anim>
                                    <p:anim calcmode="lin" valueType="num">
                                      <p:cBhvr>
                                        <p:cTn id="52" dur="500" fill="hold"/>
                                        <p:tgtEl>
                                          <p:spTgt spid="16393"/>
                                        </p:tgtEl>
                                        <p:attrNameLst>
                                          <p:attrName>ppt_x</p:attrName>
                                        </p:attrNameLst>
                                      </p:cBhvr>
                                      <p:tavLst>
                                        <p:tav tm="0">
                                          <p:val>
                                            <p:strVal val="#ppt_x-.2"/>
                                          </p:val>
                                        </p:tav>
                                        <p:tav tm="100000">
                                          <p:val>
                                            <p:strVal val="#ppt_x"/>
                                          </p:val>
                                        </p:tav>
                                      </p:tavLst>
                                    </p:anim>
                                    <p:anim calcmode="lin" valueType="num">
                                      <p:cBhvr>
                                        <p:cTn id="53" dur="500" fill="hold"/>
                                        <p:tgtEl>
                                          <p:spTgt spid="16393"/>
                                        </p:tgtEl>
                                        <p:attrNameLst>
                                          <p:attrName>ppt_y</p:attrName>
                                        </p:attrNameLst>
                                      </p:cBhvr>
                                      <p:tavLst>
                                        <p:tav tm="0">
                                          <p:val>
                                            <p:strVal val="#ppt_y"/>
                                          </p:val>
                                        </p:tav>
                                        <p:tav tm="100000">
                                          <p:val>
                                            <p:strVal val="#ppt_y"/>
                                          </p:val>
                                        </p:tav>
                                      </p:tavLst>
                                    </p:anim>
                                    <p:animEffect transition="in" filter="fade">
                                      <p:cBhvr>
                                        <p:cTn id="54" dur="500"/>
                                        <p:tgtEl>
                                          <p:spTgt spid="16393"/>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15" presetClass="entr" presetSubtype="0" fill="hold" grpId="0" nodeType="clickEffect">
                                  <p:stCondLst>
                                    <p:cond delay="0"/>
                                  </p:stCondLst>
                                  <p:childTnLst>
                                    <p:set>
                                      <p:cBhvr>
                                        <p:cTn id="58" dur="1" fill="hold">
                                          <p:stCondLst>
                                            <p:cond delay="0"/>
                                          </p:stCondLst>
                                        </p:cTn>
                                        <p:tgtEl>
                                          <p:spTgt spid="16392"/>
                                        </p:tgtEl>
                                        <p:attrNameLst>
                                          <p:attrName>style.visibility</p:attrName>
                                        </p:attrNameLst>
                                      </p:cBhvr>
                                      <p:to>
                                        <p:strVal val="visible"/>
                                      </p:to>
                                    </p:set>
                                    <p:anim calcmode="lin" valueType="num">
                                      <p:cBhvr>
                                        <p:cTn id="59" dur="1000" fill="hold"/>
                                        <p:tgtEl>
                                          <p:spTgt spid="16392"/>
                                        </p:tgtEl>
                                        <p:attrNameLst>
                                          <p:attrName>ppt_w</p:attrName>
                                        </p:attrNameLst>
                                      </p:cBhvr>
                                      <p:tavLst>
                                        <p:tav tm="0">
                                          <p:val>
                                            <p:fltVal val="0"/>
                                          </p:val>
                                        </p:tav>
                                        <p:tav tm="100000">
                                          <p:val>
                                            <p:strVal val="#ppt_w"/>
                                          </p:val>
                                        </p:tav>
                                      </p:tavLst>
                                    </p:anim>
                                    <p:anim calcmode="lin" valueType="num">
                                      <p:cBhvr>
                                        <p:cTn id="60" dur="1000" fill="hold"/>
                                        <p:tgtEl>
                                          <p:spTgt spid="16392"/>
                                        </p:tgtEl>
                                        <p:attrNameLst>
                                          <p:attrName>ppt_h</p:attrName>
                                        </p:attrNameLst>
                                      </p:cBhvr>
                                      <p:tavLst>
                                        <p:tav tm="0">
                                          <p:val>
                                            <p:fltVal val="0"/>
                                          </p:val>
                                        </p:tav>
                                        <p:tav tm="100000">
                                          <p:val>
                                            <p:strVal val="#ppt_h"/>
                                          </p:val>
                                        </p:tav>
                                      </p:tavLst>
                                    </p:anim>
                                    <p:anim calcmode="lin" valueType="num">
                                      <p:cBhvr>
                                        <p:cTn id="61" dur="1000" fill="hold"/>
                                        <p:tgtEl>
                                          <p:spTgt spid="16392"/>
                                        </p:tgtEl>
                                        <p:attrNameLst>
                                          <p:attrName>ppt_x</p:attrName>
                                        </p:attrNameLst>
                                      </p:cBhvr>
                                      <p:tavLst>
                                        <p:tav tm="0" fmla="#ppt_x+(cos(-2*pi*(1-$))*-#ppt_x-sin(-2*pi*(1-$))*(1-#ppt_y))*(1-$)">
                                          <p:val>
                                            <p:fltVal val="0"/>
                                          </p:val>
                                        </p:tav>
                                        <p:tav tm="100000">
                                          <p:val>
                                            <p:fltVal val="1"/>
                                          </p:val>
                                        </p:tav>
                                      </p:tavLst>
                                    </p:anim>
                                    <p:anim calcmode="lin" valueType="num">
                                      <p:cBhvr>
                                        <p:cTn id="62" dur="1000" fill="hold"/>
                                        <p:tgtEl>
                                          <p:spTgt spid="1639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54" presetClass="entr" presetSubtype="0" accel="100000" fill="hold" grpId="0" nodeType="clickEffect">
                                  <p:stCondLst>
                                    <p:cond delay="0"/>
                                  </p:stCondLst>
                                  <p:childTnLst>
                                    <p:set>
                                      <p:cBhvr>
                                        <p:cTn id="66" dur="1" fill="hold">
                                          <p:stCondLst>
                                            <p:cond delay="0"/>
                                          </p:stCondLst>
                                        </p:cTn>
                                        <p:tgtEl>
                                          <p:spTgt spid="16395"/>
                                        </p:tgtEl>
                                        <p:attrNameLst>
                                          <p:attrName>style.visibility</p:attrName>
                                        </p:attrNameLst>
                                      </p:cBhvr>
                                      <p:to>
                                        <p:strVal val="visible"/>
                                      </p:to>
                                    </p:set>
                                    <p:anim calcmode="lin" valueType="num">
                                      <p:cBhvr>
                                        <p:cTn id="67" dur="500" fill="hold"/>
                                        <p:tgtEl>
                                          <p:spTgt spid="16395"/>
                                        </p:tgtEl>
                                        <p:attrNameLst>
                                          <p:attrName>ppt_w</p:attrName>
                                        </p:attrNameLst>
                                      </p:cBhvr>
                                      <p:tavLst>
                                        <p:tav tm="0">
                                          <p:val>
                                            <p:strVal val="#ppt_w*0.05"/>
                                          </p:val>
                                        </p:tav>
                                        <p:tav tm="100000">
                                          <p:val>
                                            <p:strVal val="#ppt_w"/>
                                          </p:val>
                                        </p:tav>
                                      </p:tavLst>
                                    </p:anim>
                                    <p:anim calcmode="lin" valueType="num">
                                      <p:cBhvr>
                                        <p:cTn id="68" dur="500" fill="hold"/>
                                        <p:tgtEl>
                                          <p:spTgt spid="16395"/>
                                        </p:tgtEl>
                                        <p:attrNameLst>
                                          <p:attrName>ppt_h</p:attrName>
                                        </p:attrNameLst>
                                      </p:cBhvr>
                                      <p:tavLst>
                                        <p:tav tm="0">
                                          <p:val>
                                            <p:strVal val="#ppt_h"/>
                                          </p:val>
                                        </p:tav>
                                        <p:tav tm="100000">
                                          <p:val>
                                            <p:strVal val="#ppt_h"/>
                                          </p:val>
                                        </p:tav>
                                      </p:tavLst>
                                    </p:anim>
                                    <p:anim calcmode="lin" valueType="num">
                                      <p:cBhvr>
                                        <p:cTn id="69" dur="500" fill="hold"/>
                                        <p:tgtEl>
                                          <p:spTgt spid="16395"/>
                                        </p:tgtEl>
                                        <p:attrNameLst>
                                          <p:attrName>ppt_x</p:attrName>
                                        </p:attrNameLst>
                                      </p:cBhvr>
                                      <p:tavLst>
                                        <p:tav tm="0">
                                          <p:val>
                                            <p:strVal val="#ppt_x-.2"/>
                                          </p:val>
                                        </p:tav>
                                        <p:tav tm="100000">
                                          <p:val>
                                            <p:strVal val="#ppt_x"/>
                                          </p:val>
                                        </p:tav>
                                      </p:tavLst>
                                    </p:anim>
                                    <p:anim calcmode="lin" valueType="num">
                                      <p:cBhvr>
                                        <p:cTn id="70" dur="500" fill="hold"/>
                                        <p:tgtEl>
                                          <p:spTgt spid="16395"/>
                                        </p:tgtEl>
                                        <p:attrNameLst>
                                          <p:attrName>ppt_y</p:attrName>
                                        </p:attrNameLst>
                                      </p:cBhvr>
                                      <p:tavLst>
                                        <p:tav tm="0">
                                          <p:val>
                                            <p:strVal val="#ppt_y"/>
                                          </p:val>
                                        </p:tav>
                                        <p:tav tm="100000">
                                          <p:val>
                                            <p:strVal val="#ppt_y"/>
                                          </p:val>
                                        </p:tav>
                                      </p:tavLst>
                                    </p:anim>
                                    <p:animEffect transition="in" filter="fade">
                                      <p:cBhvr>
                                        <p:cTn id="71" dur="500"/>
                                        <p:tgtEl>
                                          <p:spTgt spid="16395"/>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15" presetClass="entr" presetSubtype="0" fill="hold" grpId="0" nodeType="clickEffect">
                                  <p:stCondLst>
                                    <p:cond delay="0"/>
                                  </p:stCondLst>
                                  <p:childTnLst>
                                    <p:set>
                                      <p:cBhvr>
                                        <p:cTn id="75" dur="1" fill="hold">
                                          <p:stCondLst>
                                            <p:cond delay="0"/>
                                          </p:stCondLst>
                                        </p:cTn>
                                        <p:tgtEl>
                                          <p:spTgt spid="16396"/>
                                        </p:tgtEl>
                                        <p:attrNameLst>
                                          <p:attrName>style.visibility</p:attrName>
                                        </p:attrNameLst>
                                      </p:cBhvr>
                                      <p:to>
                                        <p:strVal val="visible"/>
                                      </p:to>
                                    </p:set>
                                    <p:anim calcmode="lin" valueType="num">
                                      <p:cBhvr>
                                        <p:cTn id="76" dur="1000" fill="hold"/>
                                        <p:tgtEl>
                                          <p:spTgt spid="16396"/>
                                        </p:tgtEl>
                                        <p:attrNameLst>
                                          <p:attrName>ppt_w</p:attrName>
                                        </p:attrNameLst>
                                      </p:cBhvr>
                                      <p:tavLst>
                                        <p:tav tm="0">
                                          <p:val>
                                            <p:fltVal val="0"/>
                                          </p:val>
                                        </p:tav>
                                        <p:tav tm="100000">
                                          <p:val>
                                            <p:strVal val="#ppt_w"/>
                                          </p:val>
                                        </p:tav>
                                      </p:tavLst>
                                    </p:anim>
                                    <p:anim calcmode="lin" valueType="num">
                                      <p:cBhvr>
                                        <p:cTn id="77" dur="1000" fill="hold"/>
                                        <p:tgtEl>
                                          <p:spTgt spid="16396"/>
                                        </p:tgtEl>
                                        <p:attrNameLst>
                                          <p:attrName>ppt_h</p:attrName>
                                        </p:attrNameLst>
                                      </p:cBhvr>
                                      <p:tavLst>
                                        <p:tav tm="0">
                                          <p:val>
                                            <p:fltVal val="0"/>
                                          </p:val>
                                        </p:tav>
                                        <p:tav tm="100000">
                                          <p:val>
                                            <p:strVal val="#ppt_h"/>
                                          </p:val>
                                        </p:tav>
                                      </p:tavLst>
                                    </p:anim>
                                    <p:anim calcmode="lin" valueType="num">
                                      <p:cBhvr>
                                        <p:cTn id="78" dur="1000" fill="hold"/>
                                        <p:tgtEl>
                                          <p:spTgt spid="16396"/>
                                        </p:tgtEl>
                                        <p:attrNameLst>
                                          <p:attrName>ppt_x</p:attrName>
                                        </p:attrNameLst>
                                      </p:cBhvr>
                                      <p:tavLst>
                                        <p:tav tm="0" fmla="#ppt_x+(cos(-2*pi*(1-$))*-#ppt_x-sin(-2*pi*(1-$))*(1-#ppt_y))*(1-$)">
                                          <p:val>
                                            <p:fltVal val="0"/>
                                          </p:val>
                                        </p:tav>
                                        <p:tav tm="100000">
                                          <p:val>
                                            <p:fltVal val="1"/>
                                          </p:val>
                                        </p:tav>
                                      </p:tavLst>
                                    </p:anim>
                                    <p:anim calcmode="lin" valueType="num">
                                      <p:cBhvr>
                                        <p:cTn id="79" dur="1000" fill="hold"/>
                                        <p:tgtEl>
                                          <p:spTgt spid="1639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80" fill="hold" nodeType="clickPar">
                      <p:stCondLst>
                        <p:cond delay="indefinite"/>
                      </p:stCondLst>
                      <p:childTnLst>
                        <p:par>
                          <p:cTn id="81" fill="hold" nodeType="withGroup">
                            <p:stCondLst>
                              <p:cond delay="0"/>
                            </p:stCondLst>
                            <p:childTnLst>
                              <p:par>
                                <p:cTn id="82" presetID="54" presetClass="entr" presetSubtype="0" accel="100000" fill="hold" grpId="0" nodeType="clickEffect">
                                  <p:stCondLst>
                                    <p:cond delay="0"/>
                                  </p:stCondLst>
                                  <p:childTnLst>
                                    <p:set>
                                      <p:cBhvr>
                                        <p:cTn id="83" dur="1" fill="hold">
                                          <p:stCondLst>
                                            <p:cond delay="0"/>
                                          </p:stCondLst>
                                        </p:cTn>
                                        <p:tgtEl>
                                          <p:spTgt spid="16397"/>
                                        </p:tgtEl>
                                        <p:attrNameLst>
                                          <p:attrName>style.visibility</p:attrName>
                                        </p:attrNameLst>
                                      </p:cBhvr>
                                      <p:to>
                                        <p:strVal val="visible"/>
                                      </p:to>
                                    </p:set>
                                    <p:anim calcmode="lin" valueType="num">
                                      <p:cBhvr>
                                        <p:cTn id="84" dur="500" fill="hold"/>
                                        <p:tgtEl>
                                          <p:spTgt spid="16397"/>
                                        </p:tgtEl>
                                        <p:attrNameLst>
                                          <p:attrName>ppt_w</p:attrName>
                                        </p:attrNameLst>
                                      </p:cBhvr>
                                      <p:tavLst>
                                        <p:tav tm="0">
                                          <p:val>
                                            <p:strVal val="#ppt_w*0.05"/>
                                          </p:val>
                                        </p:tav>
                                        <p:tav tm="100000">
                                          <p:val>
                                            <p:strVal val="#ppt_w"/>
                                          </p:val>
                                        </p:tav>
                                      </p:tavLst>
                                    </p:anim>
                                    <p:anim calcmode="lin" valueType="num">
                                      <p:cBhvr>
                                        <p:cTn id="85" dur="500" fill="hold"/>
                                        <p:tgtEl>
                                          <p:spTgt spid="16397"/>
                                        </p:tgtEl>
                                        <p:attrNameLst>
                                          <p:attrName>ppt_h</p:attrName>
                                        </p:attrNameLst>
                                      </p:cBhvr>
                                      <p:tavLst>
                                        <p:tav tm="0">
                                          <p:val>
                                            <p:strVal val="#ppt_h"/>
                                          </p:val>
                                        </p:tav>
                                        <p:tav tm="100000">
                                          <p:val>
                                            <p:strVal val="#ppt_h"/>
                                          </p:val>
                                        </p:tav>
                                      </p:tavLst>
                                    </p:anim>
                                    <p:anim calcmode="lin" valueType="num">
                                      <p:cBhvr>
                                        <p:cTn id="86" dur="500" fill="hold"/>
                                        <p:tgtEl>
                                          <p:spTgt spid="16397"/>
                                        </p:tgtEl>
                                        <p:attrNameLst>
                                          <p:attrName>ppt_x</p:attrName>
                                        </p:attrNameLst>
                                      </p:cBhvr>
                                      <p:tavLst>
                                        <p:tav tm="0">
                                          <p:val>
                                            <p:strVal val="#ppt_x-.2"/>
                                          </p:val>
                                        </p:tav>
                                        <p:tav tm="100000">
                                          <p:val>
                                            <p:strVal val="#ppt_x"/>
                                          </p:val>
                                        </p:tav>
                                      </p:tavLst>
                                    </p:anim>
                                    <p:anim calcmode="lin" valueType="num">
                                      <p:cBhvr>
                                        <p:cTn id="87" dur="500" fill="hold"/>
                                        <p:tgtEl>
                                          <p:spTgt spid="16397"/>
                                        </p:tgtEl>
                                        <p:attrNameLst>
                                          <p:attrName>ppt_y</p:attrName>
                                        </p:attrNameLst>
                                      </p:cBhvr>
                                      <p:tavLst>
                                        <p:tav tm="0">
                                          <p:val>
                                            <p:strVal val="#ppt_y"/>
                                          </p:val>
                                        </p:tav>
                                        <p:tav tm="100000">
                                          <p:val>
                                            <p:strVal val="#ppt_y"/>
                                          </p:val>
                                        </p:tav>
                                      </p:tavLst>
                                    </p:anim>
                                    <p:animEffect transition="in" filter="fade">
                                      <p:cBhvr>
                                        <p:cTn id="88" dur="500"/>
                                        <p:tgtEl>
                                          <p:spTgt spid="16397"/>
                                        </p:tgtEl>
                                      </p:cBhvr>
                                    </p:animEffect>
                                  </p:childTnLst>
                                </p:cTn>
                              </p:par>
                            </p:childTnLst>
                          </p:cTn>
                        </p:par>
                      </p:childTnLst>
                    </p:cTn>
                  </p:par>
                  <p:par>
                    <p:cTn id="89" fill="hold" nodeType="clickPar">
                      <p:stCondLst>
                        <p:cond delay="indefinite"/>
                      </p:stCondLst>
                      <p:childTnLst>
                        <p:par>
                          <p:cTn id="90" fill="hold" nodeType="withGroup">
                            <p:stCondLst>
                              <p:cond delay="0"/>
                            </p:stCondLst>
                            <p:childTnLst>
                              <p:par>
                                <p:cTn id="91" presetID="15" presetClass="entr" presetSubtype="0" fill="hold" grpId="0" nodeType="clickEffect">
                                  <p:stCondLst>
                                    <p:cond delay="0"/>
                                  </p:stCondLst>
                                  <p:childTnLst>
                                    <p:set>
                                      <p:cBhvr>
                                        <p:cTn id="92" dur="1" fill="hold">
                                          <p:stCondLst>
                                            <p:cond delay="0"/>
                                          </p:stCondLst>
                                        </p:cTn>
                                        <p:tgtEl>
                                          <p:spTgt spid="16399"/>
                                        </p:tgtEl>
                                        <p:attrNameLst>
                                          <p:attrName>style.visibility</p:attrName>
                                        </p:attrNameLst>
                                      </p:cBhvr>
                                      <p:to>
                                        <p:strVal val="visible"/>
                                      </p:to>
                                    </p:set>
                                    <p:anim calcmode="lin" valueType="num">
                                      <p:cBhvr>
                                        <p:cTn id="93" dur="1000" fill="hold"/>
                                        <p:tgtEl>
                                          <p:spTgt spid="16399"/>
                                        </p:tgtEl>
                                        <p:attrNameLst>
                                          <p:attrName>ppt_w</p:attrName>
                                        </p:attrNameLst>
                                      </p:cBhvr>
                                      <p:tavLst>
                                        <p:tav tm="0">
                                          <p:val>
                                            <p:fltVal val="0"/>
                                          </p:val>
                                        </p:tav>
                                        <p:tav tm="100000">
                                          <p:val>
                                            <p:strVal val="#ppt_w"/>
                                          </p:val>
                                        </p:tav>
                                      </p:tavLst>
                                    </p:anim>
                                    <p:anim calcmode="lin" valueType="num">
                                      <p:cBhvr>
                                        <p:cTn id="94" dur="1000" fill="hold"/>
                                        <p:tgtEl>
                                          <p:spTgt spid="16399"/>
                                        </p:tgtEl>
                                        <p:attrNameLst>
                                          <p:attrName>ppt_h</p:attrName>
                                        </p:attrNameLst>
                                      </p:cBhvr>
                                      <p:tavLst>
                                        <p:tav tm="0">
                                          <p:val>
                                            <p:fltVal val="0"/>
                                          </p:val>
                                        </p:tav>
                                        <p:tav tm="100000">
                                          <p:val>
                                            <p:strVal val="#ppt_h"/>
                                          </p:val>
                                        </p:tav>
                                      </p:tavLst>
                                    </p:anim>
                                    <p:anim calcmode="lin" valueType="num">
                                      <p:cBhvr>
                                        <p:cTn id="95" dur="1000" fill="hold"/>
                                        <p:tgtEl>
                                          <p:spTgt spid="16399"/>
                                        </p:tgtEl>
                                        <p:attrNameLst>
                                          <p:attrName>ppt_x</p:attrName>
                                        </p:attrNameLst>
                                      </p:cBhvr>
                                      <p:tavLst>
                                        <p:tav tm="0" fmla="#ppt_x+(cos(-2*pi*(1-$))*-#ppt_x-sin(-2*pi*(1-$))*(1-#ppt_y))*(1-$)">
                                          <p:val>
                                            <p:fltVal val="0"/>
                                          </p:val>
                                        </p:tav>
                                        <p:tav tm="100000">
                                          <p:val>
                                            <p:fltVal val="1"/>
                                          </p:val>
                                        </p:tav>
                                      </p:tavLst>
                                    </p:anim>
                                    <p:anim calcmode="lin" valueType="num">
                                      <p:cBhvr>
                                        <p:cTn id="96" dur="1000" fill="hold"/>
                                        <p:tgtEl>
                                          <p:spTgt spid="16399"/>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97" fill="hold" nodeType="clickPar">
                      <p:stCondLst>
                        <p:cond delay="indefinite"/>
                      </p:stCondLst>
                      <p:childTnLst>
                        <p:par>
                          <p:cTn id="98" fill="hold" nodeType="withGroup">
                            <p:stCondLst>
                              <p:cond delay="0"/>
                            </p:stCondLst>
                            <p:childTnLst>
                              <p:par>
                                <p:cTn id="99" presetID="43" presetClass="entr" presetSubtype="0" fill="hold" grpId="0" nodeType="clickEffect">
                                  <p:stCondLst>
                                    <p:cond delay="0"/>
                                  </p:stCondLst>
                                  <p:childTnLst>
                                    <p:set>
                                      <p:cBhvr>
                                        <p:cTn id="100" dur="1" fill="hold">
                                          <p:stCondLst>
                                            <p:cond delay="0"/>
                                          </p:stCondLst>
                                        </p:cTn>
                                        <p:tgtEl>
                                          <p:spTgt spid="16400"/>
                                        </p:tgtEl>
                                        <p:attrNameLst>
                                          <p:attrName>style.visibility</p:attrName>
                                        </p:attrNameLst>
                                      </p:cBhvr>
                                      <p:to>
                                        <p:strVal val="visible"/>
                                      </p:to>
                                    </p:set>
                                    <p:animEffect transition="in" filter="fade">
                                      <p:cBhvr>
                                        <p:cTn id="101" dur="100"/>
                                        <p:tgtEl>
                                          <p:spTgt spid="16400"/>
                                        </p:tgtEl>
                                      </p:cBhvr>
                                    </p:animEffect>
                                    <p:anim calcmode="lin" valueType="num">
                                      <p:cBhvr>
                                        <p:cTn id="102" dur="400" fill="hold"/>
                                        <p:tgtEl>
                                          <p:spTgt spid="16400"/>
                                        </p:tgtEl>
                                        <p:attrNameLst>
                                          <p:attrName>ppt_x</p:attrName>
                                        </p:attrNameLst>
                                      </p:cBhvr>
                                      <p:tavLst>
                                        <p:tav tm="0">
                                          <p:val>
                                            <p:strVal val="#ppt_x"/>
                                          </p:val>
                                        </p:tav>
                                        <p:tav tm="100000">
                                          <p:val>
                                            <p:strVal val="#ppt_x"/>
                                          </p:val>
                                        </p:tav>
                                      </p:tavLst>
                                    </p:anim>
                                    <p:anim calcmode="lin" valueType="num">
                                      <p:cBhvr>
                                        <p:cTn id="103" dur="400" fill="hold"/>
                                        <p:tgtEl>
                                          <p:spTgt spid="16400"/>
                                        </p:tgtEl>
                                        <p:attrNameLst>
                                          <p:attrName>ppt_y</p:attrName>
                                        </p:attrNameLst>
                                      </p:cBhvr>
                                      <p:tavLst>
                                        <p:tav tm="0">
                                          <p:val>
                                            <p:strVal val="#ppt_y+0.31"/>
                                          </p:val>
                                        </p:tav>
                                        <p:tav tm="100000">
                                          <p:val>
                                            <p:strVal val="#ppt_y+0.31"/>
                                          </p:val>
                                        </p:tav>
                                      </p:tavLst>
                                    </p:anim>
                                    <p:anim calcmode="lin" valueType="num">
                                      <p:cBhvr>
                                        <p:cTn id="104" dur="600" decel="50000" fill="hold">
                                          <p:stCondLst>
                                            <p:cond delay="400"/>
                                          </p:stCondLst>
                                        </p:cTn>
                                        <p:tgtEl>
                                          <p:spTgt spid="16400"/>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05" dur="600" decel="50000" fill="hold">
                                          <p:stCondLst>
                                            <p:cond delay="400"/>
                                          </p:stCondLst>
                                        </p:cTn>
                                        <p:tgtEl>
                                          <p:spTgt spid="16400"/>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06" fill="hold" nodeType="clickPar">
                      <p:stCondLst>
                        <p:cond delay="indefinite"/>
                      </p:stCondLst>
                      <p:childTnLst>
                        <p:par>
                          <p:cTn id="107" fill="hold" nodeType="withGroup">
                            <p:stCondLst>
                              <p:cond delay="0"/>
                            </p:stCondLst>
                            <p:childTnLst>
                              <p:par>
                                <p:cTn id="108" presetID="25" presetClass="entr" presetSubtype="0" fill="hold" grpId="0" nodeType="clickEffect">
                                  <p:stCondLst>
                                    <p:cond delay="0"/>
                                  </p:stCondLst>
                                  <p:childTnLst>
                                    <p:set>
                                      <p:cBhvr>
                                        <p:cTn id="109" dur="1" fill="hold">
                                          <p:stCondLst>
                                            <p:cond delay="0"/>
                                          </p:stCondLst>
                                        </p:cTn>
                                        <p:tgtEl>
                                          <p:spTgt spid="16401"/>
                                        </p:tgtEl>
                                        <p:attrNameLst>
                                          <p:attrName>style.visibility</p:attrName>
                                        </p:attrNameLst>
                                      </p:cBhvr>
                                      <p:to>
                                        <p:strVal val="visible"/>
                                      </p:to>
                                    </p:set>
                                    <p:anim calcmode="lin" valueType="num">
                                      <p:cBhvr>
                                        <p:cTn id="110" dur="500" decel="50000" fill="hold">
                                          <p:stCondLst>
                                            <p:cond delay="0"/>
                                          </p:stCondLst>
                                        </p:cTn>
                                        <p:tgtEl>
                                          <p:spTgt spid="16401"/>
                                        </p:tgtEl>
                                        <p:attrNameLst>
                                          <p:attrName>style.rotation</p:attrName>
                                        </p:attrNameLst>
                                      </p:cBhvr>
                                      <p:tavLst>
                                        <p:tav tm="0">
                                          <p:val>
                                            <p:fltVal val="-90"/>
                                          </p:val>
                                        </p:tav>
                                        <p:tav tm="100000">
                                          <p:val>
                                            <p:fltVal val="0"/>
                                          </p:val>
                                        </p:tav>
                                      </p:tavLst>
                                    </p:anim>
                                    <p:anim calcmode="lin" valueType="num">
                                      <p:cBhvr>
                                        <p:cTn id="111" dur="500" decel="50000" fill="hold">
                                          <p:stCondLst>
                                            <p:cond delay="0"/>
                                          </p:stCondLst>
                                        </p:cTn>
                                        <p:tgtEl>
                                          <p:spTgt spid="16401"/>
                                        </p:tgtEl>
                                        <p:attrNameLst>
                                          <p:attrName>ppt_w</p:attrName>
                                        </p:attrNameLst>
                                      </p:cBhvr>
                                      <p:tavLst>
                                        <p:tav tm="0">
                                          <p:val>
                                            <p:strVal val="#ppt_w"/>
                                          </p:val>
                                        </p:tav>
                                        <p:tav tm="100000">
                                          <p:val>
                                            <p:strVal val="#ppt_w*.05"/>
                                          </p:val>
                                        </p:tav>
                                      </p:tavLst>
                                    </p:anim>
                                    <p:anim calcmode="lin" valueType="num">
                                      <p:cBhvr>
                                        <p:cTn id="112" dur="500" accel="50000" fill="hold">
                                          <p:stCondLst>
                                            <p:cond delay="500"/>
                                          </p:stCondLst>
                                        </p:cTn>
                                        <p:tgtEl>
                                          <p:spTgt spid="16401"/>
                                        </p:tgtEl>
                                        <p:attrNameLst>
                                          <p:attrName>ppt_w</p:attrName>
                                        </p:attrNameLst>
                                      </p:cBhvr>
                                      <p:tavLst>
                                        <p:tav tm="0">
                                          <p:val>
                                            <p:strVal val="#ppt_w*.05"/>
                                          </p:val>
                                        </p:tav>
                                        <p:tav tm="100000">
                                          <p:val>
                                            <p:strVal val="#ppt_w"/>
                                          </p:val>
                                        </p:tav>
                                      </p:tavLst>
                                    </p:anim>
                                    <p:anim calcmode="lin" valueType="num">
                                      <p:cBhvr>
                                        <p:cTn id="113" dur="1000" fill="hold"/>
                                        <p:tgtEl>
                                          <p:spTgt spid="16401"/>
                                        </p:tgtEl>
                                        <p:attrNameLst>
                                          <p:attrName>ppt_h</p:attrName>
                                        </p:attrNameLst>
                                      </p:cBhvr>
                                      <p:tavLst>
                                        <p:tav tm="0">
                                          <p:val>
                                            <p:strVal val="#ppt_h"/>
                                          </p:val>
                                        </p:tav>
                                        <p:tav tm="100000">
                                          <p:val>
                                            <p:strVal val="#ppt_h"/>
                                          </p:val>
                                        </p:tav>
                                      </p:tavLst>
                                    </p:anim>
                                    <p:anim calcmode="lin" valueType="num">
                                      <p:cBhvr>
                                        <p:cTn id="114" dur="500" decel="50000" fill="hold">
                                          <p:stCondLst>
                                            <p:cond delay="0"/>
                                          </p:stCondLst>
                                        </p:cTn>
                                        <p:tgtEl>
                                          <p:spTgt spid="16401"/>
                                        </p:tgtEl>
                                        <p:attrNameLst>
                                          <p:attrName>ppt_x</p:attrName>
                                        </p:attrNameLst>
                                      </p:cBhvr>
                                      <p:tavLst>
                                        <p:tav tm="0">
                                          <p:val>
                                            <p:strVal val="#ppt_x+.4"/>
                                          </p:val>
                                        </p:tav>
                                        <p:tav tm="100000">
                                          <p:val>
                                            <p:strVal val="#ppt_x"/>
                                          </p:val>
                                        </p:tav>
                                      </p:tavLst>
                                    </p:anim>
                                    <p:anim calcmode="lin" valueType="num">
                                      <p:cBhvr>
                                        <p:cTn id="115" dur="500" decel="50000" fill="hold">
                                          <p:stCondLst>
                                            <p:cond delay="0"/>
                                          </p:stCondLst>
                                        </p:cTn>
                                        <p:tgtEl>
                                          <p:spTgt spid="16401"/>
                                        </p:tgtEl>
                                        <p:attrNameLst>
                                          <p:attrName>ppt_y</p:attrName>
                                        </p:attrNameLst>
                                      </p:cBhvr>
                                      <p:tavLst>
                                        <p:tav tm="0">
                                          <p:val>
                                            <p:strVal val="#ppt_y-.2"/>
                                          </p:val>
                                        </p:tav>
                                        <p:tav tm="100000">
                                          <p:val>
                                            <p:strVal val="#ppt_y+.1"/>
                                          </p:val>
                                        </p:tav>
                                      </p:tavLst>
                                    </p:anim>
                                    <p:anim calcmode="lin" valueType="num">
                                      <p:cBhvr>
                                        <p:cTn id="116" dur="500" accel="50000" fill="hold">
                                          <p:stCondLst>
                                            <p:cond delay="500"/>
                                          </p:stCondLst>
                                        </p:cTn>
                                        <p:tgtEl>
                                          <p:spTgt spid="16401"/>
                                        </p:tgtEl>
                                        <p:attrNameLst>
                                          <p:attrName>ppt_y</p:attrName>
                                        </p:attrNameLst>
                                      </p:cBhvr>
                                      <p:tavLst>
                                        <p:tav tm="0">
                                          <p:val>
                                            <p:strVal val="#ppt_y+.1"/>
                                          </p:val>
                                        </p:tav>
                                        <p:tav tm="100000">
                                          <p:val>
                                            <p:strVal val="#ppt_y"/>
                                          </p:val>
                                        </p:tav>
                                      </p:tavLst>
                                    </p:anim>
                                    <p:animEffect transition="in" filter="fade">
                                      <p:cBhvr>
                                        <p:cTn id="117" dur="1000" decel="50000">
                                          <p:stCondLst>
                                            <p:cond delay="0"/>
                                          </p:stCondLst>
                                        </p:cTn>
                                        <p:tgtEl>
                                          <p:spTgt spid="164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8" grpId="0"/>
      <p:bldP spid="16389" grpId="0"/>
      <p:bldP spid="16391" grpId="0"/>
      <p:bldP spid="16392" grpId="0"/>
      <p:bldP spid="16393" grpId="0"/>
      <p:bldP spid="16394" grpId="0" animBg="1"/>
      <p:bldP spid="16395" grpId="0"/>
      <p:bldP spid="16396" grpId="0"/>
      <p:bldP spid="16397" grpId="0"/>
      <p:bldP spid="16399" grpId="0"/>
      <p:bldP spid="16400" grpId="0"/>
      <p:bldP spid="16401" grpId="0"/>
      <p:bldP spid="16402"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CCFFCC"/>
        </a:solidFill>
        <a:effectLst/>
      </p:bgPr>
    </p:bg>
    <p:spTree>
      <p:nvGrpSpPr>
        <p:cNvPr id="1" name=""/>
        <p:cNvGrpSpPr/>
        <p:nvPr/>
      </p:nvGrpSpPr>
      <p:grpSpPr>
        <a:xfrm>
          <a:off x="0" y="0"/>
          <a:ext cx="0" cy="0"/>
          <a:chOff x="0" y="0"/>
          <a:chExt cx="0" cy="0"/>
        </a:xfrm>
      </p:grpSpPr>
      <p:sp>
        <p:nvSpPr>
          <p:cNvPr id="15364" name="Text Box 4"/>
          <p:cNvSpPr txBox="1">
            <a:spLocks noChangeArrowheads="1"/>
          </p:cNvSpPr>
          <p:nvPr/>
        </p:nvSpPr>
        <p:spPr bwMode="auto">
          <a:xfrm>
            <a:off x="179388" y="71438"/>
            <a:ext cx="523875" cy="8239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4800"/>
              <a:t>7</a:t>
            </a:r>
            <a:endParaRPr lang="es-ES" altLang="en-US" sz="4800"/>
          </a:p>
        </p:txBody>
      </p:sp>
      <p:sp>
        <p:nvSpPr>
          <p:cNvPr id="15365" name="Text Box 5"/>
          <p:cNvSpPr txBox="1">
            <a:spLocks noChangeArrowheads="1"/>
          </p:cNvSpPr>
          <p:nvPr/>
        </p:nvSpPr>
        <p:spPr bwMode="auto">
          <a:xfrm>
            <a:off x="1455738" y="207963"/>
            <a:ext cx="18415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b="0"/>
          </a:p>
        </p:txBody>
      </p:sp>
      <p:sp>
        <p:nvSpPr>
          <p:cNvPr id="15366" name="Text Box 6"/>
          <p:cNvSpPr txBox="1">
            <a:spLocks noChangeArrowheads="1"/>
          </p:cNvSpPr>
          <p:nvPr/>
        </p:nvSpPr>
        <p:spPr bwMode="auto">
          <a:xfrm>
            <a:off x="798513" y="333375"/>
            <a:ext cx="8345487" cy="4889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2600">
                <a:solidFill>
                  <a:srgbClr val="000066"/>
                </a:solidFill>
              </a:rPr>
              <a:t>Cláusulas relativas explicativas (o “no restrictivas”)</a:t>
            </a:r>
            <a:endParaRPr lang="es-ES" altLang="en-US" sz="2600">
              <a:solidFill>
                <a:srgbClr val="000066"/>
              </a:solidFill>
            </a:endParaRPr>
          </a:p>
        </p:txBody>
      </p:sp>
      <p:sp>
        <p:nvSpPr>
          <p:cNvPr id="15371" name="Text Box 11"/>
          <p:cNvSpPr txBox="1">
            <a:spLocks noChangeArrowheads="1"/>
          </p:cNvSpPr>
          <p:nvPr/>
        </p:nvSpPr>
        <p:spPr bwMode="auto">
          <a:xfrm>
            <a:off x="611188" y="1125538"/>
            <a:ext cx="189865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1800" i="1">
                <a:solidFill>
                  <a:srgbClr val="FF0000"/>
                </a:solidFill>
              </a:rPr>
              <a:t>Las muchachas</a:t>
            </a:r>
            <a:endParaRPr lang="es-ES" altLang="en-US" sz="1800" i="1">
              <a:solidFill>
                <a:srgbClr val="FF0000"/>
              </a:solidFill>
            </a:endParaRPr>
          </a:p>
        </p:txBody>
      </p:sp>
      <p:sp>
        <p:nvSpPr>
          <p:cNvPr id="15372" name="Text Box 12"/>
          <p:cNvSpPr txBox="1">
            <a:spLocks noChangeArrowheads="1"/>
          </p:cNvSpPr>
          <p:nvPr/>
        </p:nvSpPr>
        <p:spPr bwMode="auto">
          <a:xfrm>
            <a:off x="539750" y="1052513"/>
            <a:ext cx="8316913"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r>
              <a:rPr lang="es-MX" altLang="en-US" b="0"/>
              <a:t>                       </a:t>
            </a:r>
            <a:r>
              <a:rPr lang="es-MX" altLang="en-US" sz="1800" i="1"/>
              <a:t>no sabían que tenían que presentar el examen hoy,</a:t>
            </a:r>
            <a:r>
              <a:rPr lang="es-MX" altLang="en-US" sz="2000" i="1"/>
              <a:t> </a:t>
            </a:r>
            <a:endParaRPr lang="es-ES" altLang="en-US" sz="2000" i="1"/>
          </a:p>
        </p:txBody>
      </p:sp>
      <p:sp>
        <p:nvSpPr>
          <p:cNvPr id="15373" name="Text Box 13"/>
          <p:cNvSpPr txBox="1">
            <a:spLocks noChangeArrowheads="1"/>
          </p:cNvSpPr>
          <p:nvPr/>
        </p:nvSpPr>
        <p:spPr bwMode="auto">
          <a:xfrm>
            <a:off x="611188" y="1484313"/>
            <a:ext cx="259715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1800" i="1">
                <a:solidFill>
                  <a:srgbClr val="000066"/>
                </a:solidFill>
              </a:rPr>
              <a:t>porque vinieron tarde.</a:t>
            </a:r>
            <a:endParaRPr lang="es-ES" altLang="en-US" sz="1800" i="1">
              <a:solidFill>
                <a:srgbClr val="000066"/>
              </a:solidFill>
            </a:endParaRPr>
          </a:p>
        </p:txBody>
      </p:sp>
      <p:sp>
        <p:nvSpPr>
          <p:cNvPr id="15389" name="Text Box 29"/>
          <p:cNvSpPr txBox="1">
            <a:spLocks noChangeArrowheads="1"/>
          </p:cNvSpPr>
          <p:nvPr/>
        </p:nvSpPr>
        <p:spPr bwMode="auto">
          <a:xfrm>
            <a:off x="468313" y="2852738"/>
            <a:ext cx="7702550" cy="9159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ctr"/>
            <a:r>
              <a:rPr lang="es-MX" altLang="en-US" sz="1800" i="1">
                <a:solidFill>
                  <a:srgbClr val="003E00"/>
                </a:solidFill>
              </a:rPr>
              <a:t>La Frase Nominal </a:t>
            </a:r>
            <a:r>
              <a:rPr lang="es-MX" altLang="en-US" sz="1800" i="1">
                <a:solidFill>
                  <a:srgbClr val="FF0000"/>
                </a:solidFill>
              </a:rPr>
              <a:t>“Las muchachas” </a:t>
            </a:r>
            <a:r>
              <a:rPr lang="es-MX" altLang="en-US" sz="1800" i="1">
                <a:solidFill>
                  <a:srgbClr val="336600"/>
                </a:solidFill>
              </a:rPr>
              <a:t> </a:t>
            </a:r>
            <a:r>
              <a:rPr lang="es-MX" altLang="en-US" sz="1800" i="1">
                <a:solidFill>
                  <a:srgbClr val="003E00"/>
                </a:solidFill>
              </a:rPr>
              <a:t>no necesita más información</a:t>
            </a:r>
          </a:p>
          <a:p>
            <a:pPr algn="ctr"/>
            <a:r>
              <a:rPr lang="es-MX" altLang="en-US" sz="1800">
                <a:solidFill>
                  <a:srgbClr val="003300"/>
                </a:solidFill>
              </a:rPr>
              <a:t>para denominar el CONJUNTO TOTAL que interesa en este mensaje; </a:t>
            </a:r>
          </a:p>
          <a:p>
            <a:pPr algn="ctr"/>
            <a:r>
              <a:rPr lang="es-MX" altLang="en-US" sz="1800">
                <a:solidFill>
                  <a:srgbClr val="003300"/>
                </a:solidFill>
              </a:rPr>
              <a:t>aquí no se está dividiendo ese conjunto.</a:t>
            </a:r>
            <a:endParaRPr lang="es-ES" altLang="en-US" sz="1800" i="1">
              <a:solidFill>
                <a:srgbClr val="FF0000"/>
              </a:solidFill>
            </a:endParaRPr>
          </a:p>
        </p:txBody>
      </p:sp>
      <p:sp>
        <p:nvSpPr>
          <p:cNvPr id="15399" name="Text Box 39"/>
          <p:cNvSpPr txBox="1">
            <a:spLocks noChangeArrowheads="1"/>
          </p:cNvSpPr>
          <p:nvPr/>
        </p:nvSpPr>
        <p:spPr bwMode="auto">
          <a:xfrm>
            <a:off x="611188" y="1484313"/>
            <a:ext cx="7920037"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r>
              <a:rPr lang="es-MX" altLang="en-US" sz="1800" i="1"/>
              <a:t>				          			  pero tuvo </a:t>
            </a:r>
          </a:p>
          <a:p>
            <a:r>
              <a:rPr lang="es-MX" altLang="en-US" sz="1800" i="1"/>
              <a:t>inconvenientes para localizarlas.</a:t>
            </a:r>
            <a:endParaRPr lang="es-ES" altLang="en-US" sz="1800" i="1"/>
          </a:p>
        </p:txBody>
      </p:sp>
      <p:sp>
        <p:nvSpPr>
          <p:cNvPr id="15400" name="Text Box 40"/>
          <p:cNvSpPr txBox="1">
            <a:spLocks noChangeArrowheads="1"/>
          </p:cNvSpPr>
          <p:nvPr/>
        </p:nvSpPr>
        <p:spPr bwMode="auto">
          <a:xfrm>
            <a:off x="900113" y="4221163"/>
            <a:ext cx="7524750" cy="14652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ctr"/>
            <a:r>
              <a:rPr lang="es-MX" altLang="en-US" sz="1800" i="1">
                <a:solidFill>
                  <a:srgbClr val="003E00"/>
                </a:solidFill>
              </a:rPr>
              <a:t>La Frase Nominal </a:t>
            </a:r>
            <a:r>
              <a:rPr lang="es-MX" altLang="en-US" sz="1800" i="1">
                <a:solidFill>
                  <a:srgbClr val="FF0000"/>
                </a:solidFill>
              </a:rPr>
              <a:t>“El compañero”</a:t>
            </a:r>
            <a:r>
              <a:rPr lang="es-MX" altLang="en-US" sz="1800" i="1">
                <a:solidFill>
                  <a:srgbClr val="003E00"/>
                </a:solidFill>
              </a:rPr>
              <a:t> </a:t>
            </a:r>
            <a:r>
              <a:rPr lang="es-MX" altLang="en-US" sz="1800">
                <a:solidFill>
                  <a:srgbClr val="003E00"/>
                </a:solidFill>
              </a:rPr>
              <a:t>denomina a alguien</a:t>
            </a:r>
          </a:p>
          <a:p>
            <a:pPr algn="ctr"/>
            <a:r>
              <a:rPr lang="es-MX" altLang="en-US" sz="1800">
                <a:solidFill>
                  <a:srgbClr val="003E00"/>
                </a:solidFill>
              </a:rPr>
              <a:t>PARTICULARIZADO, INDIVIDUALIZADO.  Funciona como</a:t>
            </a:r>
          </a:p>
          <a:p>
            <a:pPr algn="ctr"/>
            <a:r>
              <a:rPr lang="es-MX" altLang="en-US" sz="1800">
                <a:solidFill>
                  <a:srgbClr val="003E00"/>
                </a:solidFill>
              </a:rPr>
              <a:t>un Nombre Propio (como </a:t>
            </a:r>
            <a:r>
              <a:rPr lang="es-MX" altLang="en-US" sz="1800">
                <a:solidFill>
                  <a:srgbClr val="FF0000"/>
                </a:solidFill>
              </a:rPr>
              <a:t>Pedro Rodríguez, Juan Manuel Díaz…</a:t>
            </a:r>
            <a:r>
              <a:rPr lang="es-MX" altLang="en-US" sz="1800">
                <a:solidFill>
                  <a:srgbClr val="003E00"/>
                </a:solidFill>
              </a:rPr>
              <a:t>).</a:t>
            </a:r>
          </a:p>
          <a:p>
            <a:pPr algn="ctr"/>
            <a:r>
              <a:rPr lang="es-MX" altLang="en-US" sz="1800">
                <a:solidFill>
                  <a:srgbClr val="003E00"/>
                </a:solidFill>
              </a:rPr>
              <a:t>No necesita ser precisado con más información: opera como</a:t>
            </a:r>
          </a:p>
          <a:p>
            <a:pPr algn="ctr"/>
            <a:r>
              <a:rPr lang="es-MX" altLang="en-US" sz="1800">
                <a:solidFill>
                  <a:srgbClr val="003E00"/>
                </a:solidFill>
              </a:rPr>
              <a:t>único elemento de un conjunto unimembre (</a:t>
            </a:r>
            <a:r>
              <a:rPr lang="es-MX" altLang="en-US" sz="1800">
                <a:solidFill>
                  <a:srgbClr val="FF0000"/>
                </a:solidFill>
              </a:rPr>
              <a:t>el sol, la luna, la tierra</a:t>
            </a:r>
            <a:r>
              <a:rPr lang="es-MX" altLang="en-US" sz="1800">
                <a:solidFill>
                  <a:srgbClr val="003E00"/>
                </a:solidFill>
              </a:rPr>
              <a:t>).</a:t>
            </a:r>
            <a:endParaRPr lang="es-ES" altLang="en-US" sz="1800">
              <a:solidFill>
                <a:srgbClr val="003E00"/>
              </a:solidFill>
            </a:endParaRPr>
          </a:p>
        </p:txBody>
      </p:sp>
      <p:sp>
        <p:nvSpPr>
          <p:cNvPr id="15407" name="Text Box 47"/>
          <p:cNvSpPr txBox="1">
            <a:spLocks noChangeArrowheads="1"/>
          </p:cNvSpPr>
          <p:nvPr/>
        </p:nvSpPr>
        <p:spPr bwMode="auto">
          <a:xfrm>
            <a:off x="3203575" y="1484313"/>
            <a:ext cx="393065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1800" i="1">
                <a:solidFill>
                  <a:srgbClr val="FF0000"/>
                </a:solidFill>
              </a:rPr>
              <a:t>El compañero  </a:t>
            </a:r>
            <a:r>
              <a:rPr lang="es-MX" altLang="en-US" sz="1800" i="1">
                <a:solidFill>
                  <a:srgbClr val="000066"/>
                </a:solidFill>
              </a:rPr>
              <a:t>prometió ayudarles</a:t>
            </a:r>
            <a:endParaRPr lang="es-ES" altLang="en-US" sz="1800" i="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15364"/>
                                        </p:tgtEl>
                                        <p:attrNameLst>
                                          <p:attrName>style.visibility</p:attrName>
                                        </p:attrNameLst>
                                      </p:cBhvr>
                                      <p:to>
                                        <p:strVal val="visible"/>
                                      </p:to>
                                    </p:set>
                                    <p:anim calcmode="lin" valueType="num">
                                      <p:cBhvr>
                                        <p:cTn id="7" dur="500" fill="hold"/>
                                        <p:tgtEl>
                                          <p:spTgt spid="15364"/>
                                        </p:tgtEl>
                                        <p:attrNameLst>
                                          <p:attrName>ppt_w</p:attrName>
                                        </p:attrNameLst>
                                      </p:cBhvr>
                                      <p:tavLst>
                                        <p:tav tm="0">
                                          <p:val>
                                            <p:strVal val="#ppt_w*0.05"/>
                                          </p:val>
                                        </p:tav>
                                        <p:tav tm="100000">
                                          <p:val>
                                            <p:strVal val="#ppt_w"/>
                                          </p:val>
                                        </p:tav>
                                      </p:tavLst>
                                    </p:anim>
                                    <p:anim calcmode="lin" valueType="num">
                                      <p:cBhvr>
                                        <p:cTn id="8" dur="500" fill="hold"/>
                                        <p:tgtEl>
                                          <p:spTgt spid="15364"/>
                                        </p:tgtEl>
                                        <p:attrNameLst>
                                          <p:attrName>ppt_h</p:attrName>
                                        </p:attrNameLst>
                                      </p:cBhvr>
                                      <p:tavLst>
                                        <p:tav tm="0">
                                          <p:val>
                                            <p:strVal val="#ppt_h"/>
                                          </p:val>
                                        </p:tav>
                                        <p:tav tm="100000">
                                          <p:val>
                                            <p:strVal val="#ppt_h"/>
                                          </p:val>
                                        </p:tav>
                                      </p:tavLst>
                                    </p:anim>
                                    <p:anim calcmode="lin" valueType="num">
                                      <p:cBhvr>
                                        <p:cTn id="9" dur="500" fill="hold"/>
                                        <p:tgtEl>
                                          <p:spTgt spid="15364"/>
                                        </p:tgtEl>
                                        <p:attrNameLst>
                                          <p:attrName>ppt_x</p:attrName>
                                        </p:attrNameLst>
                                      </p:cBhvr>
                                      <p:tavLst>
                                        <p:tav tm="0">
                                          <p:val>
                                            <p:strVal val="#ppt_x-.2"/>
                                          </p:val>
                                        </p:tav>
                                        <p:tav tm="100000">
                                          <p:val>
                                            <p:strVal val="#ppt_x"/>
                                          </p:val>
                                        </p:tav>
                                      </p:tavLst>
                                    </p:anim>
                                    <p:anim calcmode="lin" valueType="num">
                                      <p:cBhvr>
                                        <p:cTn id="10" dur="500" fill="hold"/>
                                        <p:tgtEl>
                                          <p:spTgt spid="15364"/>
                                        </p:tgtEl>
                                        <p:attrNameLst>
                                          <p:attrName>ppt_y</p:attrName>
                                        </p:attrNameLst>
                                      </p:cBhvr>
                                      <p:tavLst>
                                        <p:tav tm="0">
                                          <p:val>
                                            <p:strVal val="#ppt_y"/>
                                          </p:val>
                                        </p:tav>
                                        <p:tav tm="100000">
                                          <p:val>
                                            <p:strVal val="#ppt_y"/>
                                          </p:val>
                                        </p:tav>
                                      </p:tavLst>
                                    </p:anim>
                                    <p:animEffect transition="in" filter="fade">
                                      <p:cBhvr>
                                        <p:cTn id="11" dur="500"/>
                                        <p:tgtEl>
                                          <p:spTgt spid="1536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47" presetClass="entr" presetSubtype="0" fill="hold" grpId="0" nodeType="clickEffect">
                                  <p:stCondLst>
                                    <p:cond delay="0"/>
                                  </p:stCondLst>
                                  <p:childTnLst>
                                    <p:set>
                                      <p:cBhvr>
                                        <p:cTn id="15" dur="1" fill="hold">
                                          <p:stCondLst>
                                            <p:cond delay="0"/>
                                          </p:stCondLst>
                                        </p:cTn>
                                        <p:tgtEl>
                                          <p:spTgt spid="15366"/>
                                        </p:tgtEl>
                                        <p:attrNameLst>
                                          <p:attrName>style.visibility</p:attrName>
                                        </p:attrNameLst>
                                      </p:cBhvr>
                                      <p:to>
                                        <p:strVal val="visible"/>
                                      </p:to>
                                    </p:set>
                                    <p:animEffect transition="in" filter="fade">
                                      <p:cBhvr>
                                        <p:cTn id="16" dur="1000"/>
                                        <p:tgtEl>
                                          <p:spTgt spid="15366"/>
                                        </p:tgtEl>
                                      </p:cBhvr>
                                    </p:animEffect>
                                    <p:anim calcmode="lin" valueType="num">
                                      <p:cBhvr>
                                        <p:cTn id="17" dur="1000" fill="hold"/>
                                        <p:tgtEl>
                                          <p:spTgt spid="15366"/>
                                        </p:tgtEl>
                                        <p:attrNameLst>
                                          <p:attrName>ppt_x</p:attrName>
                                        </p:attrNameLst>
                                      </p:cBhvr>
                                      <p:tavLst>
                                        <p:tav tm="0">
                                          <p:val>
                                            <p:strVal val="#ppt_x"/>
                                          </p:val>
                                        </p:tav>
                                        <p:tav tm="100000">
                                          <p:val>
                                            <p:strVal val="#ppt_x"/>
                                          </p:val>
                                        </p:tav>
                                      </p:tavLst>
                                    </p:anim>
                                    <p:anim calcmode="lin" valueType="num">
                                      <p:cBhvr>
                                        <p:cTn id="18" dur="1000" fill="hold"/>
                                        <p:tgtEl>
                                          <p:spTgt spid="15366"/>
                                        </p:tgtEl>
                                        <p:attrNameLst>
                                          <p:attrName>ppt_y</p:attrName>
                                        </p:attrNameLst>
                                      </p:cBhvr>
                                      <p:tavLst>
                                        <p:tav tm="0">
                                          <p:val>
                                            <p:strVal val="#ppt_y-.1"/>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54" presetClass="entr" presetSubtype="0" accel="100000" fill="hold" grpId="0" nodeType="clickEffect">
                                  <p:stCondLst>
                                    <p:cond delay="0"/>
                                  </p:stCondLst>
                                  <p:childTnLst>
                                    <p:set>
                                      <p:cBhvr>
                                        <p:cTn id="22" dur="1" fill="hold">
                                          <p:stCondLst>
                                            <p:cond delay="0"/>
                                          </p:stCondLst>
                                        </p:cTn>
                                        <p:tgtEl>
                                          <p:spTgt spid="15371"/>
                                        </p:tgtEl>
                                        <p:attrNameLst>
                                          <p:attrName>style.visibility</p:attrName>
                                        </p:attrNameLst>
                                      </p:cBhvr>
                                      <p:to>
                                        <p:strVal val="visible"/>
                                      </p:to>
                                    </p:set>
                                    <p:anim calcmode="lin" valueType="num">
                                      <p:cBhvr>
                                        <p:cTn id="23" dur="500" fill="hold"/>
                                        <p:tgtEl>
                                          <p:spTgt spid="15371"/>
                                        </p:tgtEl>
                                        <p:attrNameLst>
                                          <p:attrName>ppt_w</p:attrName>
                                        </p:attrNameLst>
                                      </p:cBhvr>
                                      <p:tavLst>
                                        <p:tav tm="0">
                                          <p:val>
                                            <p:strVal val="#ppt_w*0.05"/>
                                          </p:val>
                                        </p:tav>
                                        <p:tav tm="100000">
                                          <p:val>
                                            <p:strVal val="#ppt_w"/>
                                          </p:val>
                                        </p:tav>
                                      </p:tavLst>
                                    </p:anim>
                                    <p:anim calcmode="lin" valueType="num">
                                      <p:cBhvr>
                                        <p:cTn id="24" dur="500" fill="hold"/>
                                        <p:tgtEl>
                                          <p:spTgt spid="15371"/>
                                        </p:tgtEl>
                                        <p:attrNameLst>
                                          <p:attrName>ppt_h</p:attrName>
                                        </p:attrNameLst>
                                      </p:cBhvr>
                                      <p:tavLst>
                                        <p:tav tm="0">
                                          <p:val>
                                            <p:strVal val="#ppt_h"/>
                                          </p:val>
                                        </p:tav>
                                        <p:tav tm="100000">
                                          <p:val>
                                            <p:strVal val="#ppt_h"/>
                                          </p:val>
                                        </p:tav>
                                      </p:tavLst>
                                    </p:anim>
                                    <p:anim calcmode="lin" valueType="num">
                                      <p:cBhvr>
                                        <p:cTn id="25" dur="500" fill="hold"/>
                                        <p:tgtEl>
                                          <p:spTgt spid="15371"/>
                                        </p:tgtEl>
                                        <p:attrNameLst>
                                          <p:attrName>ppt_x</p:attrName>
                                        </p:attrNameLst>
                                      </p:cBhvr>
                                      <p:tavLst>
                                        <p:tav tm="0">
                                          <p:val>
                                            <p:strVal val="#ppt_x-.2"/>
                                          </p:val>
                                        </p:tav>
                                        <p:tav tm="100000">
                                          <p:val>
                                            <p:strVal val="#ppt_x"/>
                                          </p:val>
                                        </p:tav>
                                      </p:tavLst>
                                    </p:anim>
                                    <p:anim calcmode="lin" valueType="num">
                                      <p:cBhvr>
                                        <p:cTn id="26" dur="500" fill="hold"/>
                                        <p:tgtEl>
                                          <p:spTgt spid="15371"/>
                                        </p:tgtEl>
                                        <p:attrNameLst>
                                          <p:attrName>ppt_y</p:attrName>
                                        </p:attrNameLst>
                                      </p:cBhvr>
                                      <p:tavLst>
                                        <p:tav tm="0">
                                          <p:val>
                                            <p:strVal val="#ppt_y"/>
                                          </p:val>
                                        </p:tav>
                                        <p:tav tm="100000">
                                          <p:val>
                                            <p:strVal val="#ppt_y"/>
                                          </p:val>
                                        </p:tav>
                                      </p:tavLst>
                                    </p:anim>
                                    <p:animEffect transition="in" filter="fade">
                                      <p:cBhvr>
                                        <p:cTn id="27" dur="500"/>
                                        <p:tgtEl>
                                          <p:spTgt spid="1537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4" presetClass="entr" presetSubtype="0" accel="100000" fill="hold" grpId="0" nodeType="clickEffect">
                                  <p:stCondLst>
                                    <p:cond delay="0"/>
                                  </p:stCondLst>
                                  <p:childTnLst>
                                    <p:set>
                                      <p:cBhvr>
                                        <p:cTn id="31" dur="1" fill="hold">
                                          <p:stCondLst>
                                            <p:cond delay="0"/>
                                          </p:stCondLst>
                                        </p:cTn>
                                        <p:tgtEl>
                                          <p:spTgt spid="15372"/>
                                        </p:tgtEl>
                                        <p:attrNameLst>
                                          <p:attrName>style.visibility</p:attrName>
                                        </p:attrNameLst>
                                      </p:cBhvr>
                                      <p:to>
                                        <p:strVal val="visible"/>
                                      </p:to>
                                    </p:set>
                                    <p:anim calcmode="lin" valueType="num">
                                      <p:cBhvr>
                                        <p:cTn id="32" dur="500" fill="hold"/>
                                        <p:tgtEl>
                                          <p:spTgt spid="15372"/>
                                        </p:tgtEl>
                                        <p:attrNameLst>
                                          <p:attrName>ppt_w</p:attrName>
                                        </p:attrNameLst>
                                      </p:cBhvr>
                                      <p:tavLst>
                                        <p:tav tm="0">
                                          <p:val>
                                            <p:strVal val="#ppt_w*0.05"/>
                                          </p:val>
                                        </p:tav>
                                        <p:tav tm="100000">
                                          <p:val>
                                            <p:strVal val="#ppt_w"/>
                                          </p:val>
                                        </p:tav>
                                      </p:tavLst>
                                    </p:anim>
                                    <p:anim calcmode="lin" valueType="num">
                                      <p:cBhvr>
                                        <p:cTn id="33" dur="500" fill="hold"/>
                                        <p:tgtEl>
                                          <p:spTgt spid="15372"/>
                                        </p:tgtEl>
                                        <p:attrNameLst>
                                          <p:attrName>ppt_h</p:attrName>
                                        </p:attrNameLst>
                                      </p:cBhvr>
                                      <p:tavLst>
                                        <p:tav tm="0">
                                          <p:val>
                                            <p:strVal val="#ppt_h"/>
                                          </p:val>
                                        </p:tav>
                                        <p:tav tm="100000">
                                          <p:val>
                                            <p:strVal val="#ppt_h"/>
                                          </p:val>
                                        </p:tav>
                                      </p:tavLst>
                                    </p:anim>
                                    <p:anim calcmode="lin" valueType="num">
                                      <p:cBhvr>
                                        <p:cTn id="34" dur="500" fill="hold"/>
                                        <p:tgtEl>
                                          <p:spTgt spid="15372"/>
                                        </p:tgtEl>
                                        <p:attrNameLst>
                                          <p:attrName>ppt_x</p:attrName>
                                        </p:attrNameLst>
                                      </p:cBhvr>
                                      <p:tavLst>
                                        <p:tav tm="0">
                                          <p:val>
                                            <p:strVal val="#ppt_x-.2"/>
                                          </p:val>
                                        </p:tav>
                                        <p:tav tm="100000">
                                          <p:val>
                                            <p:strVal val="#ppt_x"/>
                                          </p:val>
                                        </p:tav>
                                      </p:tavLst>
                                    </p:anim>
                                    <p:anim calcmode="lin" valueType="num">
                                      <p:cBhvr>
                                        <p:cTn id="35" dur="500" fill="hold"/>
                                        <p:tgtEl>
                                          <p:spTgt spid="15372"/>
                                        </p:tgtEl>
                                        <p:attrNameLst>
                                          <p:attrName>ppt_y</p:attrName>
                                        </p:attrNameLst>
                                      </p:cBhvr>
                                      <p:tavLst>
                                        <p:tav tm="0">
                                          <p:val>
                                            <p:strVal val="#ppt_y"/>
                                          </p:val>
                                        </p:tav>
                                        <p:tav tm="100000">
                                          <p:val>
                                            <p:strVal val="#ppt_y"/>
                                          </p:val>
                                        </p:tav>
                                      </p:tavLst>
                                    </p:anim>
                                    <p:animEffect transition="in" filter="fade">
                                      <p:cBhvr>
                                        <p:cTn id="36" dur="500"/>
                                        <p:tgtEl>
                                          <p:spTgt spid="15372"/>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54" presetClass="entr" presetSubtype="0" accel="100000" fill="hold" grpId="0" nodeType="clickEffect">
                                  <p:stCondLst>
                                    <p:cond delay="0"/>
                                  </p:stCondLst>
                                  <p:childTnLst>
                                    <p:set>
                                      <p:cBhvr>
                                        <p:cTn id="40" dur="1" fill="hold">
                                          <p:stCondLst>
                                            <p:cond delay="0"/>
                                          </p:stCondLst>
                                        </p:cTn>
                                        <p:tgtEl>
                                          <p:spTgt spid="15373"/>
                                        </p:tgtEl>
                                        <p:attrNameLst>
                                          <p:attrName>style.visibility</p:attrName>
                                        </p:attrNameLst>
                                      </p:cBhvr>
                                      <p:to>
                                        <p:strVal val="visible"/>
                                      </p:to>
                                    </p:set>
                                    <p:anim calcmode="lin" valueType="num">
                                      <p:cBhvr>
                                        <p:cTn id="41" dur="500" fill="hold"/>
                                        <p:tgtEl>
                                          <p:spTgt spid="15373"/>
                                        </p:tgtEl>
                                        <p:attrNameLst>
                                          <p:attrName>ppt_w</p:attrName>
                                        </p:attrNameLst>
                                      </p:cBhvr>
                                      <p:tavLst>
                                        <p:tav tm="0">
                                          <p:val>
                                            <p:strVal val="#ppt_w*0.05"/>
                                          </p:val>
                                        </p:tav>
                                        <p:tav tm="100000">
                                          <p:val>
                                            <p:strVal val="#ppt_w"/>
                                          </p:val>
                                        </p:tav>
                                      </p:tavLst>
                                    </p:anim>
                                    <p:anim calcmode="lin" valueType="num">
                                      <p:cBhvr>
                                        <p:cTn id="42" dur="500" fill="hold"/>
                                        <p:tgtEl>
                                          <p:spTgt spid="15373"/>
                                        </p:tgtEl>
                                        <p:attrNameLst>
                                          <p:attrName>ppt_h</p:attrName>
                                        </p:attrNameLst>
                                      </p:cBhvr>
                                      <p:tavLst>
                                        <p:tav tm="0">
                                          <p:val>
                                            <p:strVal val="#ppt_h"/>
                                          </p:val>
                                        </p:tav>
                                        <p:tav tm="100000">
                                          <p:val>
                                            <p:strVal val="#ppt_h"/>
                                          </p:val>
                                        </p:tav>
                                      </p:tavLst>
                                    </p:anim>
                                    <p:anim calcmode="lin" valueType="num">
                                      <p:cBhvr>
                                        <p:cTn id="43" dur="500" fill="hold"/>
                                        <p:tgtEl>
                                          <p:spTgt spid="15373"/>
                                        </p:tgtEl>
                                        <p:attrNameLst>
                                          <p:attrName>ppt_x</p:attrName>
                                        </p:attrNameLst>
                                      </p:cBhvr>
                                      <p:tavLst>
                                        <p:tav tm="0">
                                          <p:val>
                                            <p:strVal val="#ppt_x-.2"/>
                                          </p:val>
                                        </p:tav>
                                        <p:tav tm="100000">
                                          <p:val>
                                            <p:strVal val="#ppt_x"/>
                                          </p:val>
                                        </p:tav>
                                      </p:tavLst>
                                    </p:anim>
                                    <p:anim calcmode="lin" valueType="num">
                                      <p:cBhvr>
                                        <p:cTn id="44" dur="500" fill="hold"/>
                                        <p:tgtEl>
                                          <p:spTgt spid="15373"/>
                                        </p:tgtEl>
                                        <p:attrNameLst>
                                          <p:attrName>ppt_y</p:attrName>
                                        </p:attrNameLst>
                                      </p:cBhvr>
                                      <p:tavLst>
                                        <p:tav tm="0">
                                          <p:val>
                                            <p:strVal val="#ppt_y"/>
                                          </p:val>
                                        </p:tav>
                                        <p:tav tm="100000">
                                          <p:val>
                                            <p:strVal val="#ppt_y"/>
                                          </p:val>
                                        </p:tav>
                                      </p:tavLst>
                                    </p:anim>
                                    <p:animEffect transition="in" filter="fade">
                                      <p:cBhvr>
                                        <p:cTn id="45" dur="500"/>
                                        <p:tgtEl>
                                          <p:spTgt spid="15373"/>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54" presetClass="entr" presetSubtype="0" accel="100000" fill="hold" grpId="0" nodeType="clickEffect">
                                  <p:stCondLst>
                                    <p:cond delay="0"/>
                                  </p:stCondLst>
                                  <p:childTnLst>
                                    <p:set>
                                      <p:cBhvr>
                                        <p:cTn id="49" dur="1" fill="hold">
                                          <p:stCondLst>
                                            <p:cond delay="0"/>
                                          </p:stCondLst>
                                        </p:cTn>
                                        <p:tgtEl>
                                          <p:spTgt spid="15407"/>
                                        </p:tgtEl>
                                        <p:attrNameLst>
                                          <p:attrName>style.visibility</p:attrName>
                                        </p:attrNameLst>
                                      </p:cBhvr>
                                      <p:to>
                                        <p:strVal val="visible"/>
                                      </p:to>
                                    </p:set>
                                    <p:anim calcmode="lin" valueType="num">
                                      <p:cBhvr>
                                        <p:cTn id="50" dur="500" fill="hold"/>
                                        <p:tgtEl>
                                          <p:spTgt spid="15407"/>
                                        </p:tgtEl>
                                        <p:attrNameLst>
                                          <p:attrName>ppt_w</p:attrName>
                                        </p:attrNameLst>
                                      </p:cBhvr>
                                      <p:tavLst>
                                        <p:tav tm="0">
                                          <p:val>
                                            <p:strVal val="#ppt_w*0.05"/>
                                          </p:val>
                                        </p:tav>
                                        <p:tav tm="100000">
                                          <p:val>
                                            <p:strVal val="#ppt_w"/>
                                          </p:val>
                                        </p:tav>
                                      </p:tavLst>
                                    </p:anim>
                                    <p:anim calcmode="lin" valueType="num">
                                      <p:cBhvr>
                                        <p:cTn id="51" dur="500" fill="hold"/>
                                        <p:tgtEl>
                                          <p:spTgt spid="15407"/>
                                        </p:tgtEl>
                                        <p:attrNameLst>
                                          <p:attrName>ppt_h</p:attrName>
                                        </p:attrNameLst>
                                      </p:cBhvr>
                                      <p:tavLst>
                                        <p:tav tm="0">
                                          <p:val>
                                            <p:strVal val="#ppt_h"/>
                                          </p:val>
                                        </p:tav>
                                        <p:tav tm="100000">
                                          <p:val>
                                            <p:strVal val="#ppt_h"/>
                                          </p:val>
                                        </p:tav>
                                      </p:tavLst>
                                    </p:anim>
                                    <p:anim calcmode="lin" valueType="num">
                                      <p:cBhvr>
                                        <p:cTn id="52" dur="500" fill="hold"/>
                                        <p:tgtEl>
                                          <p:spTgt spid="15407"/>
                                        </p:tgtEl>
                                        <p:attrNameLst>
                                          <p:attrName>ppt_x</p:attrName>
                                        </p:attrNameLst>
                                      </p:cBhvr>
                                      <p:tavLst>
                                        <p:tav tm="0">
                                          <p:val>
                                            <p:strVal val="#ppt_x-.2"/>
                                          </p:val>
                                        </p:tav>
                                        <p:tav tm="100000">
                                          <p:val>
                                            <p:strVal val="#ppt_x"/>
                                          </p:val>
                                        </p:tav>
                                      </p:tavLst>
                                    </p:anim>
                                    <p:anim calcmode="lin" valueType="num">
                                      <p:cBhvr>
                                        <p:cTn id="53" dur="500" fill="hold"/>
                                        <p:tgtEl>
                                          <p:spTgt spid="15407"/>
                                        </p:tgtEl>
                                        <p:attrNameLst>
                                          <p:attrName>ppt_y</p:attrName>
                                        </p:attrNameLst>
                                      </p:cBhvr>
                                      <p:tavLst>
                                        <p:tav tm="0">
                                          <p:val>
                                            <p:strVal val="#ppt_y"/>
                                          </p:val>
                                        </p:tav>
                                        <p:tav tm="100000">
                                          <p:val>
                                            <p:strVal val="#ppt_y"/>
                                          </p:val>
                                        </p:tav>
                                      </p:tavLst>
                                    </p:anim>
                                    <p:animEffect transition="in" filter="fade">
                                      <p:cBhvr>
                                        <p:cTn id="54" dur="500"/>
                                        <p:tgtEl>
                                          <p:spTgt spid="15407"/>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54" presetClass="entr" presetSubtype="0" accel="100000" fill="hold" grpId="0" nodeType="clickEffect">
                                  <p:stCondLst>
                                    <p:cond delay="0"/>
                                  </p:stCondLst>
                                  <p:childTnLst>
                                    <p:set>
                                      <p:cBhvr>
                                        <p:cTn id="58" dur="1" fill="hold">
                                          <p:stCondLst>
                                            <p:cond delay="0"/>
                                          </p:stCondLst>
                                        </p:cTn>
                                        <p:tgtEl>
                                          <p:spTgt spid="15399"/>
                                        </p:tgtEl>
                                        <p:attrNameLst>
                                          <p:attrName>style.visibility</p:attrName>
                                        </p:attrNameLst>
                                      </p:cBhvr>
                                      <p:to>
                                        <p:strVal val="visible"/>
                                      </p:to>
                                    </p:set>
                                    <p:anim calcmode="lin" valueType="num">
                                      <p:cBhvr>
                                        <p:cTn id="59" dur="500" fill="hold"/>
                                        <p:tgtEl>
                                          <p:spTgt spid="15399"/>
                                        </p:tgtEl>
                                        <p:attrNameLst>
                                          <p:attrName>ppt_w</p:attrName>
                                        </p:attrNameLst>
                                      </p:cBhvr>
                                      <p:tavLst>
                                        <p:tav tm="0">
                                          <p:val>
                                            <p:strVal val="#ppt_w*0.05"/>
                                          </p:val>
                                        </p:tav>
                                        <p:tav tm="100000">
                                          <p:val>
                                            <p:strVal val="#ppt_w"/>
                                          </p:val>
                                        </p:tav>
                                      </p:tavLst>
                                    </p:anim>
                                    <p:anim calcmode="lin" valueType="num">
                                      <p:cBhvr>
                                        <p:cTn id="60" dur="500" fill="hold"/>
                                        <p:tgtEl>
                                          <p:spTgt spid="15399"/>
                                        </p:tgtEl>
                                        <p:attrNameLst>
                                          <p:attrName>ppt_h</p:attrName>
                                        </p:attrNameLst>
                                      </p:cBhvr>
                                      <p:tavLst>
                                        <p:tav tm="0">
                                          <p:val>
                                            <p:strVal val="#ppt_h"/>
                                          </p:val>
                                        </p:tav>
                                        <p:tav tm="100000">
                                          <p:val>
                                            <p:strVal val="#ppt_h"/>
                                          </p:val>
                                        </p:tav>
                                      </p:tavLst>
                                    </p:anim>
                                    <p:anim calcmode="lin" valueType="num">
                                      <p:cBhvr>
                                        <p:cTn id="61" dur="500" fill="hold"/>
                                        <p:tgtEl>
                                          <p:spTgt spid="15399"/>
                                        </p:tgtEl>
                                        <p:attrNameLst>
                                          <p:attrName>ppt_x</p:attrName>
                                        </p:attrNameLst>
                                      </p:cBhvr>
                                      <p:tavLst>
                                        <p:tav tm="0">
                                          <p:val>
                                            <p:strVal val="#ppt_x-.2"/>
                                          </p:val>
                                        </p:tav>
                                        <p:tav tm="100000">
                                          <p:val>
                                            <p:strVal val="#ppt_x"/>
                                          </p:val>
                                        </p:tav>
                                      </p:tavLst>
                                    </p:anim>
                                    <p:anim calcmode="lin" valueType="num">
                                      <p:cBhvr>
                                        <p:cTn id="62" dur="500" fill="hold"/>
                                        <p:tgtEl>
                                          <p:spTgt spid="15399"/>
                                        </p:tgtEl>
                                        <p:attrNameLst>
                                          <p:attrName>ppt_y</p:attrName>
                                        </p:attrNameLst>
                                      </p:cBhvr>
                                      <p:tavLst>
                                        <p:tav tm="0">
                                          <p:val>
                                            <p:strVal val="#ppt_y"/>
                                          </p:val>
                                        </p:tav>
                                        <p:tav tm="100000">
                                          <p:val>
                                            <p:strVal val="#ppt_y"/>
                                          </p:val>
                                        </p:tav>
                                      </p:tavLst>
                                    </p:anim>
                                    <p:animEffect transition="in" filter="fade">
                                      <p:cBhvr>
                                        <p:cTn id="63" dur="500"/>
                                        <p:tgtEl>
                                          <p:spTgt spid="15399"/>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43" presetClass="entr" presetSubtype="0" fill="hold" grpId="0" nodeType="clickEffect">
                                  <p:stCondLst>
                                    <p:cond delay="0"/>
                                  </p:stCondLst>
                                  <p:childTnLst>
                                    <p:set>
                                      <p:cBhvr>
                                        <p:cTn id="67" dur="1" fill="hold">
                                          <p:stCondLst>
                                            <p:cond delay="0"/>
                                          </p:stCondLst>
                                        </p:cTn>
                                        <p:tgtEl>
                                          <p:spTgt spid="15389"/>
                                        </p:tgtEl>
                                        <p:attrNameLst>
                                          <p:attrName>style.visibility</p:attrName>
                                        </p:attrNameLst>
                                      </p:cBhvr>
                                      <p:to>
                                        <p:strVal val="visible"/>
                                      </p:to>
                                    </p:set>
                                    <p:animEffect transition="in" filter="fade">
                                      <p:cBhvr>
                                        <p:cTn id="68" dur="100"/>
                                        <p:tgtEl>
                                          <p:spTgt spid="15389"/>
                                        </p:tgtEl>
                                      </p:cBhvr>
                                    </p:animEffect>
                                    <p:anim calcmode="lin" valueType="num">
                                      <p:cBhvr>
                                        <p:cTn id="69" dur="400" fill="hold"/>
                                        <p:tgtEl>
                                          <p:spTgt spid="15389"/>
                                        </p:tgtEl>
                                        <p:attrNameLst>
                                          <p:attrName>ppt_x</p:attrName>
                                        </p:attrNameLst>
                                      </p:cBhvr>
                                      <p:tavLst>
                                        <p:tav tm="0">
                                          <p:val>
                                            <p:strVal val="#ppt_x"/>
                                          </p:val>
                                        </p:tav>
                                        <p:tav tm="100000">
                                          <p:val>
                                            <p:strVal val="#ppt_x"/>
                                          </p:val>
                                        </p:tav>
                                      </p:tavLst>
                                    </p:anim>
                                    <p:anim calcmode="lin" valueType="num">
                                      <p:cBhvr>
                                        <p:cTn id="70" dur="400" fill="hold"/>
                                        <p:tgtEl>
                                          <p:spTgt spid="15389"/>
                                        </p:tgtEl>
                                        <p:attrNameLst>
                                          <p:attrName>ppt_y</p:attrName>
                                        </p:attrNameLst>
                                      </p:cBhvr>
                                      <p:tavLst>
                                        <p:tav tm="0">
                                          <p:val>
                                            <p:strVal val="#ppt_y+0.31"/>
                                          </p:val>
                                        </p:tav>
                                        <p:tav tm="100000">
                                          <p:val>
                                            <p:strVal val="#ppt_y+0.31"/>
                                          </p:val>
                                        </p:tav>
                                      </p:tavLst>
                                    </p:anim>
                                    <p:anim calcmode="lin" valueType="num">
                                      <p:cBhvr>
                                        <p:cTn id="71" dur="600" decel="50000" fill="hold">
                                          <p:stCondLst>
                                            <p:cond delay="400"/>
                                          </p:stCondLst>
                                        </p:cTn>
                                        <p:tgtEl>
                                          <p:spTgt spid="15389"/>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72" dur="600" decel="50000" fill="hold">
                                          <p:stCondLst>
                                            <p:cond delay="400"/>
                                          </p:stCondLst>
                                        </p:cTn>
                                        <p:tgtEl>
                                          <p:spTgt spid="15389"/>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73" fill="hold" nodeType="clickPar">
                      <p:stCondLst>
                        <p:cond delay="indefinite"/>
                      </p:stCondLst>
                      <p:childTnLst>
                        <p:par>
                          <p:cTn id="74" fill="hold" nodeType="withGroup">
                            <p:stCondLst>
                              <p:cond delay="0"/>
                            </p:stCondLst>
                            <p:childTnLst>
                              <p:par>
                                <p:cTn id="75" presetID="15" presetClass="entr" presetSubtype="0" fill="hold" grpId="0" nodeType="clickEffect">
                                  <p:stCondLst>
                                    <p:cond delay="0"/>
                                  </p:stCondLst>
                                  <p:childTnLst>
                                    <p:set>
                                      <p:cBhvr>
                                        <p:cTn id="76" dur="1" fill="hold">
                                          <p:stCondLst>
                                            <p:cond delay="0"/>
                                          </p:stCondLst>
                                        </p:cTn>
                                        <p:tgtEl>
                                          <p:spTgt spid="15400"/>
                                        </p:tgtEl>
                                        <p:attrNameLst>
                                          <p:attrName>style.visibility</p:attrName>
                                        </p:attrNameLst>
                                      </p:cBhvr>
                                      <p:to>
                                        <p:strVal val="visible"/>
                                      </p:to>
                                    </p:set>
                                    <p:anim calcmode="lin" valueType="num">
                                      <p:cBhvr>
                                        <p:cTn id="77" dur="1000" fill="hold"/>
                                        <p:tgtEl>
                                          <p:spTgt spid="15400"/>
                                        </p:tgtEl>
                                        <p:attrNameLst>
                                          <p:attrName>ppt_w</p:attrName>
                                        </p:attrNameLst>
                                      </p:cBhvr>
                                      <p:tavLst>
                                        <p:tav tm="0">
                                          <p:val>
                                            <p:fltVal val="0"/>
                                          </p:val>
                                        </p:tav>
                                        <p:tav tm="100000">
                                          <p:val>
                                            <p:strVal val="#ppt_w"/>
                                          </p:val>
                                        </p:tav>
                                      </p:tavLst>
                                    </p:anim>
                                    <p:anim calcmode="lin" valueType="num">
                                      <p:cBhvr>
                                        <p:cTn id="78" dur="1000" fill="hold"/>
                                        <p:tgtEl>
                                          <p:spTgt spid="15400"/>
                                        </p:tgtEl>
                                        <p:attrNameLst>
                                          <p:attrName>ppt_h</p:attrName>
                                        </p:attrNameLst>
                                      </p:cBhvr>
                                      <p:tavLst>
                                        <p:tav tm="0">
                                          <p:val>
                                            <p:fltVal val="0"/>
                                          </p:val>
                                        </p:tav>
                                        <p:tav tm="100000">
                                          <p:val>
                                            <p:strVal val="#ppt_h"/>
                                          </p:val>
                                        </p:tav>
                                      </p:tavLst>
                                    </p:anim>
                                    <p:anim calcmode="lin" valueType="num">
                                      <p:cBhvr>
                                        <p:cTn id="79" dur="1000" fill="hold"/>
                                        <p:tgtEl>
                                          <p:spTgt spid="15400"/>
                                        </p:tgtEl>
                                        <p:attrNameLst>
                                          <p:attrName>ppt_x</p:attrName>
                                        </p:attrNameLst>
                                      </p:cBhvr>
                                      <p:tavLst>
                                        <p:tav tm="0" fmla="#ppt_x+(cos(-2*pi*(1-$))*-#ppt_x-sin(-2*pi*(1-$))*(1-#ppt_y))*(1-$)">
                                          <p:val>
                                            <p:fltVal val="0"/>
                                          </p:val>
                                        </p:tav>
                                        <p:tav tm="100000">
                                          <p:val>
                                            <p:fltVal val="1"/>
                                          </p:val>
                                        </p:tav>
                                      </p:tavLst>
                                    </p:anim>
                                    <p:anim calcmode="lin" valueType="num">
                                      <p:cBhvr>
                                        <p:cTn id="80" dur="1000" fill="hold"/>
                                        <p:tgtEl>
                                          <p:spTgt spid="15400"/>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 grpId="0"/>
      <p:bldP spid="15366" grpId="0"/>
      <p:bldP spid="15371" grpId="0"/>
      <p:bldP spid="15372" grpId="0"/>
      <p:bldP spid="15373" grpId="0"/>
      <p:bldP spid="15389" grpId="0"/>
      <p:bldP spid="15399" grpId="0"/>
      <p:bldP spid="15400" grpId="0"/>
      <p:bldP spid="15407"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17412" name="Text Box 4"/>
          <p:cNvSpPr txBox="1">
            <a:spLocks noChangeArrowheads="1"/>
          </p:cNvSpPr>
          <p:nvPr/>
        </p:nvSpPr>
        <p:spPr bwMode="auto">
          <a:xfrm>
            <a:off x="146050" y="3933825"/>
            <a:ext cx="8747125" cy="13112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ctr"/>
            <a:r>
              <a:rPr lang="es-MX" altLang="en-US" sz="2000">
                <a:solidFill>
                  <a:srgbClr val="003300"/>
                </a:solidFill>
              </a:rPr>
              <a:t>Las cláusulas RELATIVAS </a:t>
            </a:r>
            <a:r>
              <a:rPr lang="es-MX" altLang="en-US" sz="2000" i="1">
                <a:solidFill>
                  <a:srgbClr val="000066"/>
                </a:solidFill>
              </a:rPr>
              <a:t>que vinieron tarde </a:t>
            </a:r>
            <a:r>
              <a:rPr lang="es-MX" altLang="en-US" sz="2000">
                <a:solidFill>
                  <a:srgbClr val="003E00"/>
                </a:solidFill>
              </a:rPr>
              <a:t>y</a:t>
            </a:r>
            <a:r>
              <a:rPr lang="es-MX" altLang="en-US" sz="2000" i="1">
                <a:solidFill>
                  <a:srgbClr val="007A00"/>
                </a:solidFill>
              </a:rPr>
              <a:t>  </a:t>
            </a:r>
            <a:r>
              <a:rPr lang="es-MX" altLang="en-US" sz="2000" i="1">
                <a:solidFill>
                  <a:srgbClr val="000066"/>
                </a:solidFill>
              </a:rPr>
              <a:t>que prometió avisarles</a:t>
            </a:r>
          </a:p>
          <a:p>
            <a:pPr algn="ctr"/>
            <a:r>
              <a:rPr lang="es-MX" altLang="en-US" sz="2000">
                <a:solidFill>
                  <a:srgbClr val="003300"/>
                </a:solidFill>
              </a:rPr>
              <a:t>no definen (especifican o precisan)</a:t>
            </a:r>
            <a:r>
              <a:rPr lang="es-MX" altLang="en-US" sz="2000"/>
              <a:t> </a:t>
            </a:r>
            <a:r>
              <a:rPr lang="es-MX" altLang="en-US" sz="2000">
                <a:solidFill>
                  <a:srgbClr val="003300"/>
                </a:solidFill>
              </a:rPr>
              <a:t>el objeto referido en </a:t>
            </a:r>
          </a:p>
          <a:p>
            <a:pPr algn="ctr"/>
            <a:r>
              <a:rPr lang="es-MX" altLang="en-US" sz="2000">
                <a:solidFill>
                  <a:srgbClr val="003300"/>
                </a:solidFill>
              </a:rPr>
              <a:t>la Frase Nominal a la que se anexa</a:t>
            </a:r>
            <a:r>
              <a:rPr lang="es-MX" altLang="en-US" sz="2000">
                <a:solidFill>
                  <a:srgbClr val="003E00"/>
                </a:solidFill>
              </a:rPr>
              <a:t>n</a:t>
            </a:r>
            <a:r>
              <a:rPr lang="es-MX" altLang="en-US" sz="2000">
                <a:solidFill>
                  <a:srgbClr val="003300"/>
                </a:solidFill>
              </a:rPr>
              <a:t>. </a:t>
            </a:r>
          </a:p>
          <a:p>
            <a:pPr algn="ctr"/>
            <a:r>
              <a:rPr lang="es-MX" altLang="en-US" sz="2000">
                <a:solidFill>
                  <a:srgbClr val="003300"/>
                </a:solidFill>
              </a:rPr>
              <a:t>Son </a:t>
            </a:r>
            <a:r>
              <a:rPr lang="es-MX" altLang="en-US" sz="2000">
                <a:solidFill>
                  <a:srgbClr val="000066"/>
                </a:solidFill>
              </a:rPr>
              <a:t>COMENTARIOS INCISOS</a:t>
            </a:r>
            <a:r>
              <a:rPr lang="es-MX" altLang="en-US" sz="2000">
                <a:solidFill>
                  <a:srgbClr val="003300"/>
                </a:solidFill>
              </a:rPr>
              <a:t>.</a:t>
            </a:r>
            <a:endParaRPr lang="es-ES" altLang="en-US" sz="2000">
              <a:solidFill>
                <a:srgbClr val="003300"/>
              </a:solidFill>
            </a:endParaRPr>
          </a:p>
        </p:txBody>
      </p:sp>
      <p:sp>
        <p:nvSpPr>
          <p:cNvPr id="17413" name="Text Box 5"/>
          <p:cNvSpPr txBox="1">
            <a:spLocks noChangeArrowheads="1"/>
          </p:cNvSpPr>
          <p:nvPr/>
        </p:nvSpPr>
        <p:spPr bwMode="auto">
          <a:xfrm>
            <a:off x="900113" y="549275"/>
            <a:ext cx="7035800" cy="10064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ctr"/>
            <a:r>
              <a:rPr lang="es-MX" altLang="en-US" sz="2000">
                <a:solidFill>
                  <a:srgbClr val="003300"/>
                </a:solidFill>
              </a:rPr>
              <a:t>Para focalizar-enfatizar la causa </a:t>
            </a:r>
            <a:r>
              <a:rPr lang="es-MX" altLang="en-US" sz="2000">
                <a:solidFill>
                  <a:srgbClr val="000066"/>
                </a:solidFill>
              </a:rPr>
              <a:t>“porque vinieron tarde”</a:t>
            </a:r>
            <a:r>
              <a:rPr lang="es-MX" altLang="en-US" sz="2000">
                <a:solidFill>
                  <a:srgbClr val="003300"/>
                </a:solidFill>
              </a:rPr>
              <a:t> </a:t>
            </a:r>
          </a:p>
          <a:p>
            <a:pPr algn="ctr"/>
            <a:r>
              <a:rPr lang="es-MX" altLang="en-US" sz="2000">
                <a:solidFill>
                  <a:srgbClr val="003300"/>
                </a:solidFill>
              </a:rPr>
              <a:t>y</a:t>
            </a:r>
            <a:r>
              <a:rPr lang="es-MX" altLang="en-US" sz="2000">
                <a:solidFill>
                  <a:srgbClr val="000066"/>
                </a:solidFill>
              </a:rPr>
              <a:t> </a:t>
            </a:r>
            <a:r>
              <a:rPr lang="es-MX" altLang="en-US" sz="2000">
                <a:solidFill>
                  <a:srgbClr val="003300"/>
                </a:solidFill>
              </a:rPr>
              <a:t>la promesa</a:t>
            </a:r>
            <a:r>
              <a:rPr lang="es-MX" altLang="en-US" sz="2000"/>
              <a:t> </a:t>
            </a:r>
            <a:r>
              <a:rPr lang="es-MX" altLang="en-US" sz="2000">
                <a:solidFill>
                  <a:srgbClr val="000066"/>
                </a:solidFill>
              </a:rPr>
              <a:t>“prometió</a:t>
            </a:r>
            <a:r>
              <a:rPr lang="es-MX" altLang="en-US" sz="2000">
                <a:solidFill>
                  <a:srgbClr val="003300"/>
                </a:solidFill>
              </a:rPr>
              <a:t> </a:t>
            </a:r>
            <a:r>
              <a:rPr lang="es-MX" altLang="en-US" sz="2000">
                <a:solidFill>
                  <a:srgbClr val="000066"/>
                </a:solidFill>
              </a:rPr>
              <a:t>avisarles”</a:t>
            </a:r>
            <a:r>
              <a:rPr lang="es-MX" altLang="en-US" sz="2000">
                <a:solidFill>
                  <a:srgbClr val="003300"/>
                </a:solidFill>
              </a:rPr>
              <a:t>, estas expresiones</a:t>
            </a:r>
          </a:p>
          <a:p>
            <a:pPr algn="ctr"/>
            <a:r>
              <a:rPr lang="es-MX" altLang="en-US" sz="2000">
                <a:solidFill>
                  <a:srgbClr val="003300"/>
                </a:solidFill>
              </a:rPr>
              <a:t>pueden expresarse como “comentarios incisos”.</a:t>
            </a:r>
            <a:r>
              <a:rPr lang="es-MX" altLang="en-US" sz="2000"/>
              <a:t> </a:t>
            </a:r>
            <a:endParaRPr lang="es-ES" altLang="en-US" sz="2000"/>
          </a:p>
        </p:txBody>
      </p:sp>
      <p:sp>
        <p:nvSpPr>
          <p:cNvPr id="17414" name="Text Box 6"/>
          <p:cNvSpPr txBox="1">
            <a:spLocks noChangeArrowheads="1"/>
          </p:cNvSpPr>
          <p:nvPr/>
        </p:nvSpPr>
        <p:spPr bwMode="auto">
          <a:xfrm>
            <a:off x="468313" y="5300663"/>
            <a:ext cx="8264525" cy="8223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ctr"/>
            <a:r>
              <a:rPr lang="es-MX" altLang="en-US">
                <a:solidFill>
                  <a:srgbClr val="003300"/>
                </a:solidFill>
              </a:rPr>
              <a:t>Como comentarios incisos, </a:t>
            </a:r>
          </a:p>
          <a:p>
            <a:pPr algn="ctr"/>
            <a:r>
              <a:rPr lang="es-MX" altLang="en-US">
                <a:solidFill>
                  <a:srgbClr val="003300"/>
                </a:solidFill>
              </a:rPr>
              <a:t>ESTAS CLÁUSULAS VAN SEPARADAS CON COMAS …</a:t>
            </a:r>
            <a:endParaRPr lang="es-ES" altLang="en-US">
              <a:solidFill>
                <a:srgbClr val="003300"/>
              </a:solidFill>
            </a:endParaRPr>
          </a:p>
        </p:txBody>
      </p:sp>
      <p:sp>
        <p:nvSpPr>
          <p:cNvPr id="17415" name="Text Box 7"/>
          <p:cNvSpPr txBox="1">
            <a:spLocks noChangeArrowheads="1"/>
          </p:cNvSpPr>
          <p:nvPr/>
        </p:nvSpPr>
        <p:spPr bwMode="auto">
          <a:xfrm>
            <a:off x="231775" y="111125"/>
            <a:ext cx="1976438"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2000"/>
              <a:t>[Continuación]</a:t>
            </a:r>
            <a:endParaRPr lang="es-ES" altLang="en-US" sz="2000"/>
          </a:p>
        </p:txBody>
      </p:sp>
      <p:sp>
        <p:nvSpPr>
          <p:cNvPr id="17416" name="Text Box 8"/>
          <p:cNvSpPr txBox="1">
            <a:spLocks noChangeArrowheads="1"/>
          </p:cNvSpPr>
          <p:nvPr/>
        </p:nvSpPr>
        <p:spPr bwMode="auto">
          <a:xfrm>
            <a:off x="663575" y="1792288"/>
            <a:ext cx="189865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1800" i="1">
                <a:solidFill>
                  <a:srgbClr val="FF0000"/>
                </a:solidFill>
              </a:rPr>
              <a:t>Las muchachas</a:t>
            </a:r>
            <a:endParaRPr lang="es-ES" altLang="en-US"/>
          </a:p>
        </p:txBody>
      </p:sp>
      <p:sp>
        <p:nvSpPr>
          <p:cNvPr id="17417" name="Text Box 9"/>
          <p:cNvSpPr txBox="1">
            <a:spLocks noChangeArrowheads="1"/>
          </p:cNvSpPr>
          <p:nvPr/>
        </p:nvSpPr>
        <p:spPr bwMode="auto">
          <a:xfrm>
            <a:off x="684213" y="1773238"/>
            <a:ext cx="8247062" cy="7318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r>
              <a:rPr lang="es-MX" altLang="en-US" sz="1800"/>
              <a:t>					       no sabían que tenían que</a:t>
            </a:r>
          </a:p>
          <a:p>
            <a:r>
              <a:rPr lang="es-MX" altLang="en-US" sz="1800"/>
              <a:t>presentar el examen hoy.</a:t>
            </a:r>
            <a:r>
              <a:rPr lang="es-MX" altLang="en-US"/>
              <a:t> </a:t>
            </a:r>
            <a:endParaRPr lang="es-ES" altLang="en-US"/>
          </a:p>
        </p:txBody>
      </p:sp>
      <p:sp>
        <p:nvSpPr>
          <p:cNvPr id="17418" name="Text Box 10"/>
          <p:cNvSpPr txBox="1">
            <a:spLocks noChangeArrowheads="1"/>
          </p:cNvSpPr>
          <p:nvPr/>
        </p:nvSpPr>
        <p:spPr bwMode="auto">
          <a:xfrm>
            <a:off x="2895600" y="1792288"/>
            <a:ext cx="253365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1800">
                <a:solidFill>
                  <a:schemeClr val="accent2"/>
                </a:solidFill>
              </a:rPr>
              <a:t>porque vinieron tarde</a:t>
            </a:r>
            <a:endParaRPr lang="es-ES" altLang="en-US" sz="1800">
              <a:solidFill>
                <a:schemeClr val="accent2"/>
              </a:solidFill>
            </a:endParaRPr>
          </a:p>
        </p:txBody>
      </p:sp>
      <p:sp>
        <p:nvSpPr>
          <p:cNvPr id="17419" name="Text Box 11"/>
          <p:cNvSpPr txBox="1">
            <a:spLocks noChangeArrowheads="1"/>
          </p:cNvSpPr>
          <p:nvPr/>
        </p:nvSpPr>
        <p:spPr bwMode="auto">
          <a:xfrm>
            <a:off x="2535238" y="1471613"/>
            <a:ext cx="339725"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4400">
                <a:solidFill>
                  <a:srgbClr val="990099"/>
                </a:solidFill>
              </a:rPr>
              <a:t>,</a:t>
            </a:r>
            <a:endParaRPr lang="es-ES" altLang="en-US" sz="4400">
              <a:solidFill>
                <a:srgbClr val="990099"/>
              </a:solidFill>
            </a:endParaRPr>
          </a:p>
        </p:txBody>
      </p:sp>
      <p:sp>
        <p:nvSpPr>
          <p:cNvPr id="17420" name="Text Box 12"/>
          <p:cNvSpPr txBox="1">
            <a:spLocks noChangeArrowheads="1"/>
          </p:cNvSpPr>
          <p:nvPr/>
        </p:nvSpPr>
        <p:spPr bwMode="auto">
          <a:xfrm>
            <a:off x="5416550" y="1471613"/>
            <a:ext cx="339725"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4400">
                <a:solidFill>
                  <a:srgbClr val="990099"/>
                </a:solidFill>
              </a:rPr>
              <a:t>,</a:t>
            </a:r>
            <a:endParaRPr lang="es-ES" altLang="en-US" sz="4400">
              <a:solidFill>
                <a:srgbClr val="990099"/>
              </a:solidFill>
            </a:endParaRPr>
          </a:p>
        </p:txBody>
      </p:sp>
      <p:sp>
        <p:nvSpPr>
          <p:cNvPr id="17421" name="Text Box 13"/>
          <p:cNvSpPr txBox="1">
            <a:spLocks noChangeArrowheads="1"/>
          </p:cNvSpPr>
          <p:nvPr/>
        </p:nvSpPr>
        <p:spPr bwMode="auto">
          <a:xfrm>
            <a:off x="827088" y="2492375"/>
            <a:ext cx="7681912"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r>
              <a:rPr lang="es-MX" altLang="en-US" sz="1800"/>
              <a:t>				           no sabían que tenían que</a:t>
            </a:r>
          </a:p>
          <a:p>
            <a:r>
              <a:rPr lang="es-MX" altLang="en-US" sz="1800"/>
              <a:t>presentar el examen hoy.</a:t>
            </a:r>
            <a:endParaRPr lang="es-ES" altLang="en-US"/>
          </a:p>
        </p:txBody>
      </p:sp>
      <p:sp>
        <p:nvSpPr>
          <p:cNvPr id="17422" name="Text Box 14"/>
          <p:cNvSpPr txBox="1">
            <a:spLocks noChangeArrowheads="1"/>
          </p:cNvSpPr>
          <p:nvPr/>
        </p:nvSpPr>
        <p:spPr bwMode="auto">
          <a:xfrm>
            <a:off x="3779838" y="2781300"/>
            <a:ext cx="16954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1800" i="1">
                <a:solidFill>
                  <a:srgbClr val="FF0000"/>
                </a:solidFill>
              </a:rPr>
              <a:t>El compañero</a:t>
            </a:r>
            <a:endParaRPr lang="es-ES" altLang="en-US" sz="1800" i="1">
              <a:solidFill>
                <a:srgbClr val="FF0000"/>
              </a:solidFill>
            </a:endParaRPr>
          </a:p>
        </p:txBody>
      </p:sp>
      <p:sp>
        <p:nvSpPr>
          <p:cNvPr id="17423" name="Text Box 15"/>
          <p:cNvSpPr txBox="1">
            <a:spLocks noChangeArrowheads="1"/>
          </p:cNvSpPr>
          <p:nvPr/>
        </p:nvSpPr>
        <p:spPr bwMode="auto">
          <a:xfrm>
            <a:off x="5580063" y="2781300"/>
            <a:ext cx="26733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1800" i="1">
                <a:solidFill>
                  <a:srgbClr val="000066"/>
                </a:solidFill>
              </a:rPr>
              <a:t>que prometió avisarles</a:t>
            </a:r>
            <a:endParaRPr lang="es-ES" altLang="en-US" sz="1800" i="1">
              <a:solidFill>
                <a:srgbClr val="000066"/>
              </a:solidFill>
            </a:endParaRPr>
          </a:p>
        </p:txBody>
      </p:sp>
      <p:sp>
        <p:nvSpPr>
          <p:cNvPr id="17424" name="Text Box 16"/>
          <p:cNvSpPr txBox="1">
            <a:spLocks noChangeArrowheads="1"/>
          </p:cNvSpPr>
          <p:nvPr/>
        </p:nvSpPr>
        <p:spPr bwMode="auto">
          <a:xfrm>
            <a:off x="827088" y="2997200"/>
            <a:ext cx="4319587"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1800" i="1"/>
              <a:t>tuvo inconvenientes para localizarlas</a:t>
            </a:r>
            <a:r>
              <a:rPr lang="es-MX" altLang="en-US" i="1"/>
              <a:t>.</a:t>
            </a:r>
            <a:endParaRPr lang="es-ES" altLang="en-US"/>
          </a:p>
        </p:txBody>
      </p:sp>
      <p:sp>
        <p:nvSpPr>
          <p:cNvPr id="17425" name="Text Box 17"/>
          <p:cNvSpPr txBox="1">
            <a:spLocks noChangeArrowheads="1"/>
          </p:cNvSpPr>
          <p:nvPr/>
        </p:nvSpPr>
        <p:spPr bwMode="auto">
          <a:xfrm>
            <a:off x="827088" y="2492375"/>
            <a:ext cx="18986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1800" i="1">
                <a:solidFill>
                  <a:srgbClr val="FF0000"/>
                </a:solidFill>
              </a:rPr>
              <a:t>Las muchachas</a:t>
            </a:r>
            <a:endParaRPr lang="es-ES" altLang="en-US" sz="1800" i="1">
              <a:solidFill>
                <a:srgbClr val="FF0000"/>
              </a:solidFill>
            </a:endParaRPr>
          </a:p>
        </p:txBody>
      </p:sp>
      <p:sp>
        <p:nvSpPr>
          <p:cNvPr id="17427" name="Text Box 19"/>
          <p:cNvSpPr txBox="1">
            <a:spLocks noChangeArrowheads="1"/>
          </p:cNvSpPr>
          <p:nvPr/>
        </p:nvSpPr>
        <p:spPr bwMode="auto">
          <a:xfrm>
            <a:off x="2555875" y="2205038"/>
            <a:ext cx="339725"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4400">
                <a:solidFill>
                  <a:srgbClr val="990099"/>
                </a:solidFill>
              </a:rPr>
              <a:t>,</a:t>
            </a:r>
            <a:endParaRPr lang="es-ES" altLang="en-US" sz="4400">
              <a:solidFill>
                <a:srgbClr val="990099"/>
              </a:solidFill>
            </a:endParaRPr>
          </a:p>
        </p:txBody>
      </p:sp>
      <p:sp>
        <p:nvSpPr>
          <p:cNvPr id="17428" name="Text Box 20"/>
          <p:cNvSpPr txBox="1">
            <a:spLocks noChangeArrowheads="1"/>
          </p:cNvSpPr>
          <p:nvPr/>
        </p:nvSpPr>
        <p:spPr bwMode="auto">
          <a:xfrm>
            <a:off x="2843213" y="2492375"/>
            <a:ext cx="21653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1800">
                <a:solidFill>
                  <a:schemeClr val="accent2"/>
                </a:solidFill>
              </a:rPr>
              <a:t>que vinieron tarde</a:t>
            </a:r>
            <a:endParaRPr lang="es-ES" altLang="en-US" sz="1800">
              <a:solidFill>
                <a:schemeClr val="accent2"/>
              </a:solidFill>
            </a:endParaRPr>
          </a:p>
        </p:txBody>
      </p:sp>
      <p:sp>
        <p:nvSpPr>
          <p:cNvPr id="17429" name="Text Box 21"/>
          <p:cNvSpPr txBox="1">
            <a:spLocks noChangeArrowheads="1"/>
          </p:cNvSpPr>
          <p:nvPr/>
        </p:nvSpPr>
        <p:spPr bwMode="auto">
          <a:xfrm>
            <a:off x="4859338" y="2205038"/>
            <a:ext cx="339725"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4400">
                <a:solidFill>
                  <a:srgbClr val="990099"/>
                </a:solidFill>
              </a:rPr>
              <a:t>,</a:t>
            </a:r>
            <a:endParaRPr lang="es-ES" altLang="en-US" sz="4400">
              <a:solidFill>
                <a:srgbClr val="990099"/>
              </a:solidFill>
            </a:endParaRPr>
          </a:p>
        </p:txBody>
      </p:sp>
      <p:sp>
        <p:nvSpPr>
          <p:cNvPr id="17430" name="AutoShape 22"/>
          <p:cNvSpPr>
            <a:spLocks noChangeArrowheads="1"/>
          </p:cNvSpPr>
          <p:nvPr/>
        </p:nvSpPr>
        <p:spPr bwMode="auto">
          <a:xfrm>
            <a:off x="323850" y="2636838"/>
            <a:ext cx="287338" cy="144462"/>
          </a:xfrm>
          <a:prstGeom prst="rightArrow">
            <a:avLst>
              <a:gd name="adj1" fmla="val 50000"/>
              <a:gd name="adj2" fmla="val 49726"/>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432" name="Text Box 24"/>
          <p:cNvSpPr txBox="1">
            <a:spLocks noChangeArrowheads="1"/>
          </p:cNvSpPr>
          <p:nvPr/>
        </p:nvSpPr>
        <p:spPr bwMode="auto">
          <a:xfrm>
            <a:off x="5292725" y="2492375"/>
            <a:ext cx="339725"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4400">
                <a:solidFill>
                  <a:srgbClr val="660066"/>
                </a:solidFill>
              </a:rPr>
              <a:t>,</a:t>
            </a:r>
            <a:endParaRPr lang="es-ES" altLang="en-US" sz="4400">
              <a:solidFill>
                <a:srgbClr val="660066"/>
              </a:solidFill>
            </a:endParaRPr>
          </a:p>
        </p:txBody>
      </p:sp>
      <p:sp>
        <p:nvSpPr>
          <p:cNvPr id="17433" name="Text Box 25"/>
          <p:cNvSpPr txBox="1">
            <a:spLocks noChangeArrowheads="1"/>
          </p:cNvSpPr>
          <p:nvPr/>
        </p:nvSpPr>
        <p:spPr bwMode="auto">
          <a:xfrm>
            <a:off x="8101013" y="2492375"/>
            <a:ext cx="339725"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4400">
                <a:solidFill>
                  <a:srgbClr val="660066"/>
                </a:solidFill>
              </a:rPr>
              <a:t>,</a:t>
            </a:r>
            <a:endParaRPr lang="es-ES" altLang="en-US" sz="4400">
              <a:solidFill>
                <a:srgbClr val="660066"/>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7415"/>
                                        </p:tgtEl>
                                        <p:attrNameLst>
                                          <p:attrName>style.visibility</p:attrName>
                                        </p:attrNameLst>
                                      </p:cBhvr>
                                      <p:to>
                                        <p:strVal val="visible"/>
                                      </p:to>
                                    </p:set>
                                    <p:animEffect transition="in" filter="fade">
                                      <p:cBhvr>
                                        <p:cTn id="7" dur="1000"/>
                                        <p:tgtEl>
                                          <p:spTgt spid="17415"/>
                                        </p:tgtEl>
                                      </p:cBhvr>
                                    </p:animEffect>
                                    <p:anim calcmode="lin" valueType="num">
                                      <p:cBhvr>
                                        <p:cTn id="8" dur="1000" fill="hold"/>
                                        <p:tgtEl>
                                          <p:spTgt spid="17415"/>
                                        </p:tgtEl>
                                        <p:attrNameLst>
                                          <p:attrName>ppt_x</p:attrName>
                                        </p:attrNameLst>
                                      </p:cBhvr>
                                      <p:tavLst>
                                        <p:tav tm="0">
                                          <p:val>
                                            <p:strVal val="#ppt_x"/>
                                          </p:val>
                                        </p:tav>
                                        <p:tav tm="100000">
                                          <p:val>
                                            <p:strVal val="#ppt_x"/>
                                          </p:val>
                                        </p:tav>
                                      </p:tavLst>
                                    </p:anim>
                                    <p:anim calcmode="lin" valueType="num">
                                      <p:cBhvr>
                                        <p:cTn id="9" dur="1000" fill="hold"/>
                                        <p:tgtEl>
                                          <p:spTgt spid="17415"/>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54" presetClass="entr" presetSubtype="0" accel="100000" fill="hold" grpId="0" nodeType="clickEffect">
                                  <p:stCondLst>
                                    <p:cond delay="0"/>
                                  </p:stCondLst>
                                  <p:childTnLst>
                                    <p:set>
                                      <p:cBhvr>
                                        <p:cTn id="13" dur="1" fill="hold">
                                          <p:stCondLst>
                                            <p:cond delay="0"/>
                                          </p:stCondLst>
                                        </p:cTn>
                                        <p:tgtEl>
                                          <p:spTgt spid="17413"/>
                                        </p:tgtEl>
                                        <p:attrNameLst>
                                          <p:attrName>style.visibility</p:attrName>
                                        </p:attrNameLst>
                                      </p:cBhvr>
                                      <p:to>
                                        <p:strVal val="visible"/>
                                      </p:to>
                                    </p:set>
                                    <p:anim calcmode="lin" valueType="num">
                                      <p:cBhvr>
                                        <p:cTn id="14" dur="500" fill="hold"/>
                                        <p:tgtEl>
                                          <p:spTgt spid="17413"/>
                                        </p:tgtEl>
                                        <p:attrNameLst>
                                          <p:attrName>ppt_w</p:attrName>
                                        </p:attrNameLst>
                                      </p:cBhvr>
                                      <p:tavLst>
                                        <p:tav tm="0">
                                          <p:val>
                                            <p:strVal val="#ppt_w*0.05"/>
                                          </p:val>
                                        </p:tav>
                                        <p:tav tm="100000">
                                          <p:val>
                                            <p:strVal val="#ppt_w"/>
                                          </p:val>
                                        </p:tav>
                                      </p:tavLst>
                                    </p:anim>
                                    <p:anim calcmode="lin" valueType="num">
                                      <p:cBhvr>
                                        <p:cTn id="15" dur="500" fill="hold"/>
                                        <p:tgtEl>
                                          <p:spTgt spid="17413"/>
                                        </p:tgtEl>
                                        <p:attrNameLst>
                                          <p:attrName>ppt_h</p:attrName>
                                        </p:attrNameLst>
                                      </p:cBhvr>
                                      <p:tavLst>
                                        <p:tav tm="0">
                                          <p:val>
                                            <p:strVal val="#ppt_h"/>
                                          </p:val>
                                        </p:tav>
                                        <p:tav tm="100000">
                                          <p:val>
                                            <p:strVal val="#ppt_h"/>
                                          </p:val>
                                        </p:tav>
                                      </p:tavLst>
                                    </p:anim>
                                    <p:anim calcmode="lin" valueType="num">
                                      <p:cBhvr>
                                        <p:cTn id="16" dur="500" fill="hold"/>
                                        <p:tgtEl>
                                          <p:spTgt spid="17413"/>
                                        </p:tgtEl>
                                        <p:attrNameLst>
                                          <p:attrName>ppt_x</p:attrName>
                                        </p:attrNameLst>
                                      </p:cBhvr>
                                      <p:tavLst>
                                        <p:tav tm="0">
                                          <p:val>
                                            <p:strVal val="#ppt_x-.2"/>
                                          </p:val>
                                        </p:tav>
                                        <p:tav tm="100000">
                                          <p:val>
                                            <p:strVal val="#ppt_x"/>
                                          </p:val>
                                        </p:tav>
                                      </p:tavLst>
                                    </p:anim>
                                    <p:anim calcmode="lin" valueType="num">
                                      <p:cBhvr>
                                        <p:cTn id="17" dur="500" fill="hold"/>
                                        <p:tgtEl>
                                          <p:spTgt spid="17413"/>
                                        </p:tgtEl>
                                        <p:attrNameLst>
                                          <p:attrName>ppt_y</p:attrName>
                                        </p:attrNameLst>
                                      </p:cBhvr>
                                      <p:tavLst>
                                        <p:tav tm="0">
                                          <p:val>
                                            <p:strVal val="#ppt_y"/>
                                          </p:val>
                                        </p:tav>
                                        <p:tav tm="100000">
                                          <p:val>
                                            <p:strVal val="#ppt_y"/>
                                          </p:val>
                                        </p:tav>
                                      </p:tavLst>
                                    </p:anim>
                                    <p:animEffect transition="in" filter="fade">
                                      <p:cBhvr>
                                        <p:cTn id="18" dur="500"/>
                                        <p:tgtEl>
                                          <p:spTgt spid="17413"/>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54" presetClass="entr" presetSubtype="0" accel="100000" fill="hold" grpId="0" nodeType="clickEffect">
                                  <p:stCondLst>
                                    <p:cond delay="0"/>
                                  </p:stCondLst>
                                  <p:childTnLst>
                                    <p:set>
                                      <p:cBhvr>
                                        <p:cTn id="22" dur="1" fill="hold">
                                          <p:stCondLst>
                                            <p:cond delay="0"/>
                                          </p:stCondLst>
                                        </p:cTn>
                                        <p:tgtEl>
                                          <p:spTgt spid="17416"/>
                                        </p:tgtEl>
                                        <p:attrNameLst>
                                          <p:attrName>style.visibility</p:attrName>
                                        </p:attrNameLst>
                                      </p:cBhvr>
                                      <p:to>
                                        <p:strVal val="visible"/>
                                      </p:to>
                                    </p:set>
                                    <p:anim calcmode="lin" valueType="num">
                                      <p:cBhvr>
                                        <p:cTn id="23" dur="500" fill="hold"/>
                                        <p:tgtEl>
                                          <p:spTgt spid="17416"/>
                                        </p:tgtEl>
                                        <p:attrNameLst>
                                          <p:attrName>ppt_w</p:attrName>
                                        </p:attrNameLst>
                                      </p:cBhvr>
                                      <p:tavLst>
                                        <p:tav tm="0">
                                          <p:val>
                                            <p:strVal val="#ppt_w*0.05"/>
                                          </p:val>
                                        </p:tav>
                                        <p:tav tm="100000">
                                          <p:val>
                                            <p:strVal val="#ppt_w"/>
                                          </p:val>
                                        </p:tav>
                                      </p:tavLst>
                                    </p:anim>
                                    <p:anim calcmode="lin" valueType="num">
                                      <p:cBhvr>
                                        <p:cTn id="24" dur="500" fill="hold"/>
                                        <p:tgtEl>
                                          <p:spTgt spid="17416"/>
                                        </p:tgtEl>
                                        <p:attrNameLst>
                                          <p:attrName>ppt_h</p:attrName>
                                        </p:attrNameLst>
                                      </p:cBhvr>
                                      <p:tavLst>
                                        <p:tav tm="0">
                                          <p:val>
                                            <p:strVal val="#ppt_h"/>
                                          </p:val>
                                        </p:tav>
                                        <p:tav tm="100000">
                                          <p:val>
                                            <p:strVal val="#ppt_h"/>
                                          </p:val>
                                        </p:tav>
                                      </p:tavLst>
                                    </p:anim>
                                    <p:anim calcmode="lin" valueType="num">
                                      <p:cBhvr>
                                        <p:cTn id="25" dur="500" fill="hold"/>
                                        <p:tgtEl>
                                          <p:spTgt spid="17416"/>
                                        </p:tgtEl>
                                        <p:attrNameLst>
                                          <p:attrName>ppt_x</p:attrName>
                                        </p:attrNameLst>
                                      </p:cBhvr>
                                      <p:tavLst>
                                        <p:tav tm="0">
                                          <p:val>
                                            <p:strVal val="#ppt_x-.2"/>
                                          </p:val>
                                        </p:tav>
                                        <p:tav tm="100000">
                                          <p:val>
                                            <p:strVal val="#ppt_x"/>
                                          </p:val>
                                        </p:tav>
                                      </p:tavLst>
                                    </p:anim>
                                    <p:anim calcmode="lin" valueType="num">
                                      <p:cBhvr>
                                        <p:cTn id="26" dur="500" fill="hold"/>
                                        <p:tgtEl>
                                          <p:spTgt spid="17416"/>
                                        </p:tgtEl>
                                        <p:attrNameLst>
                                          <p:attrName>ppt_y</p:attrName>
                                        </p:attrNameLst>
                                      </p:cBhvr>
                                      <p:tavLst>
                                        <p:tav tm="0">
                                          <p:val>
                                            <p:strVal val="#ppt_y"/>
                                          </p:val>
                                        </p:tav>
                                        <p:tav tm="100000">
                                          <p:val>
                                            <p:strVal val="#ppt_y"/>
                                          </p:val>
                                        </p:tav>
                                      </p:tavLst>
                                    </p:anim>
                                    <p:animEffect transition="in" filter="fade">
                                      <p:cBhvr>
                                        <p:cTn id="27" dur="500"/>
                                        <p:tgtEl>
                                          <p:spTgt spid="1741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4" presetClass="entr" presetSubtype="0" accel="100000" fill="hold" grpId="0" nodeType="clickEffect">
                                  <p:stCondLst>
                                    <p:cond delay="0"/>
                                  </p:stCondLst>
                                  <p:childTnLst>
                                    <p:set>
                                      <p:cBhvr>
                                        <p:cTn id="31" dur="1" fill="hold">
                                          <p:stCondLst>
                                            <p:cond delay="0"/>
                                          </p:stCondLst>
                                        </p:cTn>
                                        <p:tgtEl>
                                          <p:spTgt spid="17418"/>
                                        </p:tgtEl>
                                        <p:attrNameLst>
                                          <p:attrName>style.visibility</p:attrName>
                                        </p:attrNameLst>
                                      </p:cBhvr>
                                      <p:to>
                                        <p:strVal val="visible"/>
                                      </p:to>
                                    </p:set>
                                    <p:anim calcmode="lin" valueType="num">
                                      <p:cBhvr>
                                        <p:cTn id="32" dur="500" fill="hold"/>
                                        <p:tgtEl>
                                          <p:spTgt spid="17418"/>
                                        </p:tgtEl>
                                        <p:attrNameLst>
                                          <p:attrName>ppt_w</p:attrName>
                                        </p:attrNameLst>
                                      </p:cBhvr>
                                      <p:tavLst>
                                        <p:tav tm="0">
                                          <p:val>
                                            <p:strVal val="#ppt_w*0.05"/>
                                          </p:val>
                                        </p:tav>
                                        <p:tav tm="100000">
                                          <p:val>
                                            <p:strVal val="#ppt_w"/>
                                          </p:val>
                                        </p:tav>
                                      </p:tavLst>
                                    </p:anim>
                                    <p:anim calcmode="lin" valueType="num">
                                      <p:cBhvr>
                                        <p:cTn id="33" dur="500" fill="hold"/>
                                        <p:tgtEl>
                                          <p:spTgt spid="17418"/>
                                        </p:tgtEl>
                                        <p:attrNameLst>
                                          <p:attrName>ppt_h</p:attrName>
                                        </p:attrNameLst>
                                      </p:cBhvr>
                                      <p:tavLst>
                                        <p:tav tm="0">
                                          <p:val>
                                            <p:strVal val="#ppt_h"/>
                                          </p:val>
                                        </p:tav>
                                        <p:tav tm="100000">
                                          <p:val>
                                            <p:strVal val="#ppt_h"/>
                                          </p:val>
                                        </p:tav>
                                      </p:tavLst>
                                    </p:anim>
                                    <p:anim calcmode="lin" valueType="num">
                                      <p:cBhvr>
                                        <p:cTn id="34" dur="500" fill="hold"/>
                                        <p:tgtEl>
                                          <p:spTgt spid="17418"/>
                                        </p:tgtEl>
                                        <p:attrNameLst>
                                          <p:attrName>ppt_x</p:attrName>
                                        </p:attrNameLst>
                                      </p:cBhvr>
                                      <p:tavLst>
                                        <p:tav tm="0">
                                          <p:val>
                                            <p:strVal val="#ppt_x-.2"/>
                                          </p:val>
                                        </p:tav>
                                        <p:tav tm="100000">
                                          <p:val>
                                            <p:strVal val="#ppt_x"/>
                                          </p:val>
                                        </p:tav>
                                      </p:tavLst>
                                    </p:anim>
                                    <p:anim calcmode="lin" valueType="num">
                                      <p:cBhvr>
                                        <p:cTn id="35" dur="500" fill="hold"/>
                                        <p:tgtEl>
                                          <p:spTgt spid="17418"/>
                                        </p:tgtEl>
                                        <p:attrNameLst>
                                          <p:attrName>ppt_y</p:attrName>
                                        </p:attrNameLst>
                                      </p:cBhvr>
                                      <p:tavLst>
                                        <p:tav tm="0">
                                          <p:val>
                                            <p:strVal val="#ppt_y"/>
                                          </p:val>
                                        </p:tav>
                                        <p:tav tm="100000">
                                          <p:val>
                                            <p:strVal val="#ppt_y"/>
                                          </p:val>
                                        </p:tav>
                                      </p:tavLst>
                                    </p:anim>
                                    <p:animEffect transition="in" filter="fade">
                                      <p:cBhvr>
                                        <p:cTn id="36" dur="500"/>
                                        <p:tgtEl>
                                          <p:spTgt spid="17418"/>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5" presetClass="entr" presetSubtype="0" fill="hold" grpId="0" nodeType="clickEffect">
                                  <p:stCondLst>
                                    <p:cond delay="0"/>
                                  </p:stCondLst>
                                  <p:childTnLst>
                                    <p:set>
                                      <p:cBhvr>
                                        <p:cTn id="40" dur="1" fill="hold">
                                          <p:stCondLst>
                                            <p:cond delay="0"/>
                                          </p:stCondLst>
                                        </p:cTn>
                                        <p:tgtEl>
                                          <p:spTgt spid="17417"/>
                                        </p:tgtEl>
                                        <p:attrNameLst>
                                          <p:attrName>style.visibility</p:attrName>
                                        </p:attrNameLst>
                                      </p:cBhvr>
                                      <p:to>
                                        <p:strVal val="visible"/>
                                      </p:to>
                                    </p:set>
                                    <p:anim calcmode="lin" valueType="num">
                                      <p:cBhvr>
                                        <p:cTn id="41" dur="1000" fill="hold"/>
                                        <p:tgtEl>
                                          <p:spTgt spid="17417"/>
                                        </p:tgtEl>
                                        <p:attrNameLst>
                                          <p:attrName>ppt_w</p:attrName>
                                        </p:attrNameLst>
                                      </p:cBhvr>
                                      <p:tavLst>
                                        <p:tav tm="0">
                                          <p:val>
                                            <p:fltVal val="0"/>
                                          </p:val>
                                        </p:tav>
                                        <p:tav tm="100000">
                                          <p:val>
                                            <p:strVal val="#ppt_w"/>
                                          </p:val>
                                        </p:tav>
                                      </p:tavLst>
                                    </p:anim>
                                    <p:anim calcmode="lin" valueType="num">
                                      <p:cBhvr>
                                        <p:cTn id="42" dur="1000" fill="hold"/>
                                        <p:tgtEl>
                                          <p:spTgt spid="17417"/>
                                        </p:tgtEl>
                                        <p:attrNameLst>
                                          <p:attrName>ppt_h</p:attrName>
                                        </p:attrNameLst>
                                      </p:cBhvr>
                                      <p:tavLst>
                                        <p:tav tm="0">
                                          <p:val>
                                            <p:fltVal val="0"/>
                                          </p:val>
                                        </p:tav>
                                        <p:tav tm="100000">
                                          <p:val>
                                            <p:strVal val="#ppt_h"/>
                                          </p:val>
                                        </p:tav>
                                      </p:tavLst>
                                    </p:anim>
                                    <p:anim calcmode="lin" valueType="num">
                                      <p:cBhvr>
                                        <p:cTn id="43" dur="1000" fill="hold"/>
                                        <p:tgtEl>
                                          <p:spTgt spid="17417"/>
                                        </p:tgtEl>
                                        <p:attrNameLst>
                                          <p:attrName>ppt_x</p:attrName>
                                        </p:attrNameLst>
                                      </p:cBhvr>
                                      <p:tavLst>
                                        <p:tav tm="0" fmla="#ppt_x+(cos(-2*pi*(1-$))*-#ppt_x-sin(-2*pi*(1-$))*(1-#ppt_y))*(1-$)">
                                          <p:val>
                                            <p:fltVal val="0"/>
                                          </p:val>
                                        </p:tav>
                                        <p:tav tm="100000">
                                          <p:val>
                                            <p:fltVal val="1"/>
                                          </p:val>
                                        </p:tav>
                                      </p:tavLst>
                                    </p:anim>
                                    <p:anim calcmode="lin" valueType="num">
                                      <p:cBhvr>
                                        <p:cTn id="44" dur="1000" fill="hold"/>
                                        <p:tgtEl>
                                          <p:spTgt spid="17417"/>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3" presetClass="entr" presetSubtype="0" fill="hold" grpId="0" nodeType="clickEffect">
                                  <p:stCondLst>
                                    <p:cond delay="0"/>
                                  </p:stCondLst>
                                  <p:childTnLst>
                                    <p:set>
                                      <p:cBhvr>
                                        <p:cTn id="48" dur="1" fill="hold">
                                          <p:stCondLst>
                                            <p:cond delay="0"/>
                                          </p:stCondLst>
                                        </p:cTn>
                                        <p:tgtEl>
                                          <p:spTgt spid="17419"/>
                                        </p:tgtEl>
                                        <p:attrNameLst>
                                          <p:attrName>style.visibility</p:attrName>
                                        </p:attrNameLst>
                                      </p:cBhvr>
                                      <p:to>
                                        <p:strVal val="visible"/>
                                      </p:to>
                                    </p:set>
                                    <p:animEffect transition="in" filter="fade">
                                      <p:cBhvr>
                                        <p:cTn id="49" dur="100"/>
                                        <p:tgtEl>
                                          <p:spTgt spid="17419"/>
                                        </p:tgtEl>
                                      </p:cBhvr>
                                    </p:animEffect>
                                    <p:anim calcmode="lin" valueType="num">
                                      <p:cBhvr>
                                        <p:cTn id="50" dur="400" fill="hold"/>
                                        <p:tgtEl>
                                          <p:spTgt spid="17419"/>
                                        </p:tgtEl>
                                        <p:attrNameLst>
                                          <p:attrName>ppt_x</p:attrName>
                                        </p:attrNameLst>
                                      </p:cBhvr>
                                      <p:tavLst>
                                        <p:tav tm="0">
                                          <p:val>
                                            <p:strVal val="#ppt_x"/>
                                          </p:val>
                                        </p:tav>
                                        <p:tav tm="100000">
                                          <p:val>
                                            <p:strVal val="#ppt_x"/>
                                          </p:val>
                                        </p:tav>
                                      </p:tavLst>
                                    </p:anim>
                                    <p:anim calcmode="lin" valueType="num">
                                      <p:cBhvr>
                                        <p:cTn id="51" dur="400" fill="hold"/>
                                        <p:tgtEl>
                                          <p:spTgt spid="17419"/>
                                        </p:tgtEl>
                                        <p:attrNameLst>
                                          <p:attrName>ppt_y</p:attrName>
                                        </p:attrNameLst>
                                      </p:cBhvr>
                                      <p:tavLst>
                                        <p:tav tm="0">
                                          <p:val>
                                            <p:strVal val="#ppt_y+0.31"/>
                                          </p:val>
                                        </p:tav>
                                        <p:tav tm="100000">
                                          <p:val>
                                            <p:strVal val="#ppt_y+0.31"/>
                                          </p:val>
                                        </p:tav>
                                      </p:tavLst>
                                    </p:anim>
                                    <p:anim calcmode="lin" valueType="num">
                                      <p:cBhvr>
                                        <p:cTn id="52" dur="600" decel="50000" fill="hold">
                                          <p:stCondLst>
                                            <p:cond delay="400"/>
                                          </p:stCondLst>
                                        </p:cTn>
                                        <p:tgtEl>
                                          <p:spTgt spid="17419"/>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3" dur="600" decel="50000" fill="hold">
                                          <p:stCondLst>
                                            <p:cond delay="400"/>
                                          </p:stCondLst>
                                        </p:cTn>
                                        <p:tgtEl>
                                          <p:spTgt spid="17419"/>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54" fill="hold" nodeType="clickPar">
                      <p:stCondLst>
                        <p:cond delay="indefinite"/>
                      </p:stCondLst>
                      <p:childTnLst>
                        <p:par>
                          <p:cTn id="55" fill="hold" nodeType="withGroup">
                            <p:stCondLst>
                              <p:cond delay="0"/>
                            </p:stCondLst>
                            <p:childTnLst>
                              <p:par>
                                <p:cTn id="56" presetID="43" presetClass="entr" presetSubtype="0" fill="hold" grpId="0" nodeType="clickEffect">
                                  <p:stCondLst>
                                    <p:cond delay="0"/>
                                  </p:stCondLst>
                                  <p:childTnLst>
                                    <p:set>
                                      <p:cBhvr>
                                        <p:cTn id="57" dur="1" fill="hold">
                                          <p:stCondLst>
                                            <p:cond delay="0"/>
                                          </p:stCondLst>
                                        </p:cTn>
                                        <p:tgtEl>
                                          <p:spTgt spid="17420"/>
                                        </p:tgtEl>
                                        <p:attrNameLst>
                                          <p:attrName>style.visibility</p:attrName>
                                        </p:attrNameLst>
                                      </p:cBhvr>
                                      <p:to>
                                        <p:strVal val="visible"/>
                                      </p:to>
                                    </p:set>
                                    <p:animEffect transition="in" filter="fade">
                                      <p:cBhvr>
                                        <p:cTn id="58" dur="100"/>
                                        <p:tgtEl>
                                          <p:spTgt spid="17420"/>
                                        </p:tgtEl>
                                      </p:cBhvr>
                                    </p:animEffect>
                                    <p:anim calcmode="lin" valueType="num">
                                      <p:cBhvr>
                                        <p:cTn id="59" dur="400" fill="hold"/>
                                        <p:tgtEl>
                                          <p:spTgt spid="17420"/>
                                        </p:tgtEl>
                                        <p:attrNameLst>
                                          <p:attrName>ppt_x</p:attrName>
                                        </p:attrNameLst>
                                      </p:cBhvr>
                                      <p:tavLst>
                                        <p:tav tm="0">
                                          <p:val>
                                            <p:strVal val="#ppt_x"/>
                                          </p:val>
                                        </p:tav>
                                        <p:tav tm="100000">
                                          <p:val>
                                            <p:strVal val="#ppt_x"/>
                                          </p:val>
                                        </p:tav>
                                      </p:tavLst>
                                    </p:anim>
                                    <p:anim calcmode="lin" valueType="num">
                                      <p:cBhvr>
                                        <p:cTn id="60" dur="400" fill="hold"/>
                                        <p:tgtEl>
                                          <p:spTgt spid="17420"/>
                                        </p:tgtEl>
                                        <p:attrNameLst>
                                          <p:attrName>ppt_y</p:attrName>
                                        </p:attrNameLst>
                                      </p:cBhvr>
                                      <p:tavLst>
                                        <p:tav tm="0">
                                          <p:val>
                                            <p:strVal val="#ppt_y+0.31"/>
                                          </p:val>
                                        </p:tav>
                                        <p:tav tm="100000">
                                          <p:val>
                                            <p:strVal val="#ppt_y+0.31"/>
                                          </p:val>
                                        </p:tav>
                                      </p:tavLst>
                                    </p:anim>
                                    <p:anim calcmode="lin" valueType="num">
                                      <p:cBhvr>
                                        <p:cTn id="61" dur="600" decel="50000" fill="hold">
                                          <p:stCondLst>
                                            <p:cond delay="400"/>
                                          </p:stCondLst>
                                        </p:cTn>
                                        <p:tgtEl>
                                          <p:spTgt spid="17420"/>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62" dur="600" decel="50000" fill="hold">
                                          <p:stCondLst>
                                            <p:cond delay="400"/>
                                          </p:stCondLst>
                                        </p:cTn>
                                        <p:tgtEl>
                                          <p:spTgt spid="17420"/>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54" presetClass="entr" presetSubtype="0" accel="100000" fill="hold" grpId="0" nodeType="clickEffect">
                                  <p:stCondLst>
                                    <p:cond delay="0"/>
                                  </p:stCondLst>
                                  <p:childTnLst>
                                    <p:set>
                                      <p:cBhvr>
                                        <p:cTn id="66" dur="1" fill="hold">
                                          <p:stCondLst>
                                            <p:cond delay="0"/>
                                          </p:stCondLst>
                                        </p:cTn>
                                        <p:tgtEl>
                                          <p:spTgt spid="17430"/>
                                        </p:tgtEl>
                                        <p:attrNameLst>
                                          <p:attrName>style.visibility</p:attrName>
                                        </p:attrNameLst>
                                      </p:cBhvr>
                                      <p:to>
                                        <p:strVal val="visible"/>
                                      </p:to>
                                    </p:set>
                                    <p:anim calcmode="lin" valueType="num">
                                      <p:cBhvr>
                                        <p:cTn id="67" dur="500" fill="hold"/>
                                        <p:tgtEl>
                                          <p:spTgt spid="17430"/>
                                        </p:tgtEl>
                                        <p:attrNameLst>
                                          <p:attrName>ppt_w</p:attrName>
                                        </p:attrNameLst>
                                      </p:cBhvr>
                                      <p:tavLst>
                                        <p:tav tm="0">
                                          <p:val>
                                            <p:strVal val="#ppt_w*0.05"/>
                                          </p:val>
                                        </p:tav>
                                        <p:tav tm="100000">
                                          <p:val>
                                            <p:strVal val="#ppt_w"/>
                                          </p:val>
                                        </p:tav>
                                      </p:tavLst>
                                    </p:anim>
                                    <p:anim calcmode="lin" valueType="num">
                                      <p:cBhvr>
                                        <p:cTn id="68" dur="500" fill="hold"/>
                                        <p:tgtEl>
                                          <p:spTgt spid="17430"/>
                                        </p:tgtEl>
                                        <p:attrNameLst>
                                          <p:attrName>ppt_h</p:attrName>
                                        </p:attrNameLst>
                                      </p:cBhvr>
                                      <p:tavLst>
                                        <p:tav tm="0">
                                          <p:val>
                                            <p:strVal val="#ppt_h"/>
                                          </p:val>
                                        </p:tav>
                                        <p:tav tm="100000">
                                          <p:val>
                                            <p:strVal val="#ppt_h"/>
                                          </p:val>
                                        </p:tav>
                                      </p:tavLst>
                                    </p:anim>
                                    <p:anim calcmode="lin" valueType="num">
                                      <p:cBhvr>
                                        <p:cTn id="69" dur="500" fill="hold"/>
                                        <p:tgtEl>
                                          <p:spTgt spid="17430"/>
                                        </p:tgtEl>
                                        <p:attrNameLst>
                                          <p:attrName>ppt_x</p:attrName>
                                        </p:attrNameLst>
                                      </p:cBhvr>
                                      <p:tavLst>
                                        <p:tav tm="0">
                                          <p:val>
                                            <p:strVal val="#ppt_x-.2"/>
                                          </p:val>
                                        </p:tav>
                                        <p:tav tm="100000">
                                          <p:val>
                                            <p:strVal val="#ppt_x"/>
                                          </p:val>
                                        </p:tav>
                                      </p:tavLst>
                                    </p:anim>
                                    <p:anim calcmode="lin" valueType="num">
                                      <p:cBhvr>
                                        <p:cTn id="70" dur="500" fill="hold"/>
                                        <p:tgtEl>
                                          <p:spTgt spid="17430"/>
                                        </p:tgtEl>
                                        <p:attrNameLst>
                                          <p:attrName>ppt_y</p:attrName>
                                        </p:attrNameLst>
                                      </p:cBhvr>
                                      <p:tavLst>
                                        <p:tav tm="0">
                                          <p:val>
                                            <p:strVal val="#ppt_y"/>
                                          </p:val>
                                        </p:tav>
                                        <p:tav tm="100000">
                                          <p:val>
                                            <p:strVal val="#ppt_y"/>
                                          </p:val>
                                        </p:tav>
                                      </p:tavLst>
                                    </p:anim>
                                    <p:animEffect transition="in" filter="fade">
                                      <p:cBhvr>
                                        <p:cTn id="71" dur="500"/>
                                        <p:tgtEl>
                                          <p:spTgt spid="17430"/>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54" presetClass="entr" presetSubtype="0" accel="100000" fill="hold" grpId="0" nodeType="clickEffect">
                                  <p:stCondLst>
                                    <p:cond delay="0"/>
                                  </p:stCondLst>
                                  <p:childTnLst>
                                    <p:set>
                                      <p:cBhvr>
                                        <p:cTn id="75" dur="1" fill="hold">
                                          <p:stCondLst>
                                            <p:cond delay="0"/>
                                          </p:stCondLst>
                                        </p:cTn>
                                        <p:tgtEl>
                                          <p:spTgt spid="17425"/>
                                        </p:tgtEl>
                                        <p:attrNameLst>
                                          <p:attrName>style.visibility</p:attrName>
                                        </p:attrNameLst>
                                      </p:cBhvr>
                                      <p:to>
                                        <p:strVal val="visible"/>
                                      </p:to>
                                    </p:set>
                                    <p:anim calcmode="lin" valueType="num">
                                      <p:cBhvr>
                                        <p:cTn id="76" dur="500" fill="hold"/>
                                        <p:tgtEl>
                                          <p:spTgt spid="17425"/>
                                        </p:tgtEl>
                                        <p:attrNameLst>
                                          <p:attrName>ppt_w</p:attrName>
                                        </p:attrNameLst>
                                      </p:cBhvr>
                                      <p:tavLst>
                                        <p:tav tm="0">
                                          <p:val>
                                            <p:strVal val="#ppt_w*0.05"/>
                                          </p:val>
                                        </p:tav>
                                        <p:tav tm="100000">
                                          <p:val>
                                            <p:strVal val="#ppt_w"/>
                                          </p:val>
                                        </p:tav>
                                      </p:tavLst>
                                    </p:anim>
                                    <p:anim calcmode="lin" valueType="num">
                                      <p:cBhvr>
                                        <p:cTn id="77" dur="500" fill="hold"/>
                                        <p:tgtEl>
                                          <p:spTgt spid="17425"/>
                                        </p:tgtEl>
                                        <p:attrNameLst>
                                          <p:attrName>ppt_h</p:attrName>
                                        </p:attrNameLst>
                                      </p:cBhvr>
                                      <p:tavLst>
                                        <p:tav tm="0">
                                          <p:val>
                                            <p:strVal val="#ppt_h"/>
                                          </p:val>
                                        </p:tav>
                                        <p:tav tm="100000">
                                          <p:val>
                                            <p:strVal val="#ppt_h"/>
                                          </p:val>
                                        </p:tav>
                                      </p:tavLst>
                                    </p:anim>
                                    <p:anim calcmode="lin" valueType="num">
                                      <p:cBhvr>
                                        <p:cTn id="78" dur="500" fill="hold"/>
                                        <p:tgtEl>
                                          <p:spTgt spid="17425"/>
                                        </p:tgtEl>
                                        <p:attrNameLst>
                                          <p:attrName>ppt_x</p:attrName>
                                        </p:attrNameLst>
                                      </p:cBhvr>
                                      <p:tavLst>
                                        <p:tav tm="0">
                                          <p:val>
                                            <p:strVal val="#ppt_x-.2"/>
                                          </p:val>
                                        </p:tav>
                                        <p:tav tm="100000">
                                          <p:val>
                                            <p:strVal val="#ppt_x"/>
                                          </p:val>
                                        </p:tav>
                                      </p:tavLst>
                                    </p:anim>
                                    <p:anim calcmode="lin" valueType="num">
                                      <p:cBhvr>
                                        <p:cTn id="79" dur="500" fill="hold"/>
                                        <p:tgtEl>
                                          <p:spTgt spid="17425"/>
                                        </p:tgtEl>
                                        <p:attrNameLst>
                                          <p:attrName>ppt_y</p:attrName>
                                        </p:attrNameLst>
                                      </p:cBhvr>
                                      <p:tavLst>
                                        <p:tav tm="0">
                                          <p:val>
                                            <p:strVal val="#ppt_y"/>
                                          </p:val>
                                        </p:tav>
                                        <p:tav tm="100000">
                                          <p:val>
                                            <p:strVal val="#ppt_y"/>
                                          </p:val>
                                        </p:tav>
                                      </p:tavLst>
                                    </p:anim>
                                    <p:animEffect transition="in" filter="fade">
                                      <p:cBhvr>
                                        <p:cTn id="80" dur="500"/>
                                        <p:tgtEl>
                                          <p:spTgt spid="17425"/>
                                        </p:tgtEl>
                                      </p:cBhvr>
                                    </p:animEffect>
                                  </p:childTnLst>
                                </p:cTn>
                              </p:par>
                            </p:childTnLst>
                          </p:cTn>
                        </p:par>
                      </p:childTnLst>
                    </p:cTn>
                  </p:par>
                  <p:par>
                    <p:cTn id="81" fill="hold" nodeType="clickPar">
                      <p:stCondLst>
                        <p:cond delay="indefinite"/>
                      </p:stCondLst>
                      <p:childTnLst>
                        <p:par>
                          <p:cTn id="82" fill="hold" nodeType="withGroup">
                            <p:stCondLst>
                              <p:cond delay="0"/>
                            </p:stCondLst>
                            <p:childTnLst>
                              <p:par>
                                <p:cTn id="83" presetID="15" presetClass="entr" presetSubtype="0" fill="hold" grpId="0" nodeType="clickEffect">
                                  <p:stCondLst>
                                    <p:cond delay="0"/>
                                  </p:stCondLst>
                                  <p:childTnLst>
                                    <p:set>
                                      <p:cBhvr>
                                        <p:cTn id="84" dur="1" fill="hold">
                                          <p:stCondLst>
                                            <p:cond delay="0"/>
                                          </p:stCondLst>
                                        </p:cTn>
                                        <p:tgtEl>
                                          <p:spTgt spid="17421"/>
                                        </p:tgtEl>
                                        <p:attrNameLst>
                                          <p:attrName>style.visibility</p:attrName>
                                        </p:attrNameLst>
                                      </p:cBhvr>
                                      <p:to>
                                        <p:strVal val="visible"/>
                                      </p:to>
                                    </p:set>
                                    <p:anim calcmode="lin" valueType="num">
                                      <p:cBhvr>
                                        <p:cTn id="85" dur="1000" fill="hold"/>
                                        <p:tgtEl>
                                          <p:spTgt spid="17421"/>
                                        </p:tgtEl>
                                        <p:attrNameLst>
                                          <p:attrName>ppt_w</p:attrName>
                                        </p:attrNameLst>
                                      </p:cBhvr>
                                      <p:tavLst>
                                        <p:tav tm="0">
                                          <p:val>
                                            <p:fltVal val="0"/>
                                          </p:val>
                                        </p:tav>
                                        <p:tav tm="100000">
                                          <p:val>
                                            <p:strVal val="#ppt_w"/>
                                          </p:val>
                                        </p:tav>
                                      </p:tavLst>
                                    </p:anim>
                                    <p:anim calcmode="lin" valueType="num">
                                      <p:cBhvr>
                                        <p:cTn id="86" dur="1000" fill="hold"/>
                                        <p:tgtEl>
                                          <p:spTgt spid="17421"/>
                                        </p:tgtEl>
                                        <p:attrNameLst>
                                          <p:attrName>ppt_h</p:attrName>
                                        </p:attrNameLst>
                                      </p:cBhvr>
                                      <p:tavLst>
                                        <p:tav tm="0">
                                          <p:val>
                                            <p:fltVal val="0"/>
                                          </p:val>
                                        </p:tav>
                                        <p:tav tm="100000">
                                          <p:val>
                                            <p:strVal val="#ppt_h"/>
                                          </p:val>
                                        </p:tav>
                                      </p:tavLst>
                                    </p:anim>
                                    <p:anim calcmode="lin" valueType="num">
                                      <p:cBhvr>
                                        <p:cTn id="87" dur="1000" fill="hold"/>
                                        <p:tgtEl>
                                          <p:spTgt spid="17421"/>
                                        </p:tgtEl>
                                        <p:attrNameLst>
                                          <p:attrName>ppt_x</p:attrName>
                                        </p:attrNameLst>
                                      </p:cBhvr>
                                      <p:tavLst>
                                        <p:tav tm="0" fmla="#ppt_x+(cos(-2*pi*(1-$))*-#ppt_x-sin(-2*pi*(1-$))*(1-#ppt_y))*(1-$)">
                                          <p:val>
                                            <p:fltVal val="0"/>
                                          </p:val>
                                        </p:tav>
                                        <p:tav tm="100000">
                                          <p:val>
                                            <p:fltVal val="1"/>
                                          </p:val>
                                        </p:tav>
                                      </p:tavLst>
                                    </p:anim>
                                    <p:anim calcmode="lin" valueType="num">
                                      <p:cBhvr>
                                        <p:cTn id="88" dur="1000" fill="hold"/>
                                        <p:tgtEl>
                                          <p:spTgt spid="17421"/>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89" fill="hold" nodeType="clickPar">
                      <p:stCondLst>
                        <p:cond delay="indefinite"/>
                      </p:stCondLst>
                      <p:childTnLst>
                        <p:par>
                          <p:cTn id="90" fill="hold" nodeType="withGroup">
                            <p:stCondLst>
                              <p:cond delay="0"/>
                            </p:stCondLst>
                            <p:childTnLst>
                              <p:par>
                                <p:cTn id="91" presetID="54" presetClass="entr" presetSubtype="0" accel="100000" fill="hold" grpId="0" nodeType="clickEffect">
                                  <p:stCondLst>
                                    <p:cond delay="0"/>
                                  </p:stCondLst>
                                  <p:childTnLst>
                                    <p:set>
                                      <p:cBhvr>
                                        <p:cTn id="92" dur="1" fill="hold">
                                          <p:stCondLst>
                                            <p:cond delay="0"/>
                                          </p:stCondLst>
                                        </p:cTn>
                                        <p:tgtEl>
                                          <p:spTgt spid="17428"/>
                                        </p:tgtEl>
                                        <p:attrNameLst>
                                          <p:attrName>style.visibility</p:attrName>
                                        </p:attrNameLst>
                                      </p:cBhvr>
                                      <p:to>
                                        <p:strVal val="visible"/>
                                      </p:to>
                                    </p:set>
                                    <p:anim calcmode="lin" valueType="num">
                                      <p:cBhvr>
                                        <p:cTn id="93" dur="500" fill="hold"/>
                                        <p:tgtEl>
                                          <p:spTgt spid="17428"/>
                                        </p:tgtEl>
                                        <p:attrNameLst>
                                          <p:attrName>ppt_w</p:attrName>
                                        </p:attrNameLst>
                                      </p:cBhvr>
                                      <p:tavLst>
                                        <p:tav tm="0">
                                          <p:val>
                                            <p:strVal val="#ppt_w*0.05"/>
                                          </p:val>
                                        </p:tav>
                                        <p:tav tm="100000">
                                          <p:val>
                                            <p:strVal val="#ppt_w"/>
                                          </p:val>
                                        </p:tav>
                                      </p:tavLst>
                                    </p:anim>
                                    <p:anim calcmode="lin" valueType="num">
                                      <p:cBhvr>
                                        <p:cTn id="94" dur="500" fill="hold"/>
                                        <p:tgtEl>
                                          <p:spTgt spid="17428"/>
                                        </p:tgtEl>
                                        <p:attrNameLst>
                                          <p:attrName>ppt_h</p:attrName>
                                        </p:attrNameLst>
                                      </p:cBhvr>
                                      <p:tavLst>
                                        <p:tav tm="0">
                                          <p:val>
                                            <p:strVal val="#ppt_h"/>
                                          </p:val>
                                        </p:tav>
                                        <p:tav tm="100000">
                                          <p:val>
                                            <p:strVal val="#ppt_h"/>
                                          </p:val>
                                        </p:tav>
                                      </p:tavLst>
                                    </p:anim>
                                    <p:anim calcmode="lin" valueType="num">
                                      <p:cBhvr>
                                        <p:cTn id="95" dur="500" fill="hold"/>
                                        <p:tgtEl>
                                          <p:spTgt spid="17428"/>
                                        </p:tgtEl>
                                        <p:attrNameLst>
                                          <p:attrName>ppt_x</p:attrName>
                                        </p:attrNameLst>
                                      </p:cBhvr>
                                      <p:tavLst>
                                        <p:tav tm="0">
                                          <p:val>
                                            <p:strVal val="#ppt_x-.2"/>
                                          </p:val>
                                        </p:tav>
                                        <p:tav tm="100000">
                                          <p:val>
                                            <p:strVal val="#ppt_x"/>
                                          </p:val>
                                        </p:tav>
                                      </p:tavLst>
                                    </p:anim>
                                    <p:anim calcmode="lin" valueType="num">
                                      <p:cBhvr>
                                        <p:cTn id="96" dur="500" fill="hold"/>
                                        <p:tgtEl>
                                          <p:spTgt spid="17428"/>
                                        </p:tgtEl>
                                        <p:attrNameLst>
                                          <p:attrName>ppt_y</p:attrName>
                                        </p:attrNameLst>
                                      </p:cBhvr>
                                      <p:tavLst>
                                        <p:tav tm="0">
                                          <p:val>
                                            <p:strVal val="#ppt_y"/>
                                          </p:val>
                                        </p:tav>
                                        <p:tav tm="100000">
                                          <p:val>
                                            <p:strVal val="#ppt_y"/>
                                          </p:val>
                                        </p:tav>
                                      </p:tavLst>
                                    </p:anim>
                                    <p:animEffect transition="in" filter="fade">
                                      <p:cBhvr>
                                        <p:cTn id="97" dur="500"/>
                                        <p:tgtEl>
                                          <p:spTgt spid="17428"/>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43" presetClass="entr" presetSubtype="0" fill="hold" nodeType="clickEffect">
                                  <p:stCondLst>
                                    <p:cond delay="0"/>
                                  </p:stCondLst>
                                  <p:childTnLst>
                                    <p:set>
                                      <p:cBhvr>
                                        <p:cTn id="101" dur="1" fill="hold">
                                          <p:stCondLst>
                                            <p:cond delay="0"/>
                                          </p:stCondLst>
                                        </p:cTn>
                                        <p:tgtEl>
                                          <p:spTgt spid="17427">
                                            <p:txEl>
                                              <p:pRg st="0" end="0"/>
                                            </p:txEl>
                                          </p:spTgt>
                                        </p:tgtEl>
                                        <p:attrNameLst>
                                          <p:attrName>style.visibility</p:attrName>
                                        </p:attrNameLst>
                                      </p:cBhvr>
                                      <p:to>
                                        <p:strVal val="visible"/>
                                      </p:to>
                                    </p:set>
                                    <p:animEffect transition="in" filter="fade">
                                      <p:cBhvr>
                                        <p:cTn id="102" dur="100"/>
                                        <p:tgtEl>
                                          <p:spTgt spid="17427">
                                            <p:txEl>
                                              <p:pRg st="0" end="0"/>
                                            </p:txEl>
                                          </p:spTgt>
                                        </p:tgtEl>
                                      </p:cBhvr>
                                    </p:animEffect>
                                    <p:anim calcmode="lin" valueType="num">
                                      <p:cBhvr>
                                        <p:cTn id="103" dur="400" fill="hold"/>
                                        <p:tgtEl>
                                          <p:spTgt spid="17427">
                                            <p:txEl>
                                              <p:pRg st="0" end="0"/>
                                            </p:txEl>
                                          </p:spTgt>
                                        </p:tgtEl>
                                        <p:attrNameLst>
                                          <p:attrName>ppt_x</p:attrName>
                                        </p:attrNameLst>
                                      </p:cBhvr>
                                      <p:tavLst>
                                        <p:tav tm="0">
                                          <p:val>
                                            <p:strVal val="#ppt_x"/>
                                          </p:val>
                                        </p:tav>
                                        <p:tav tm="100000">
                                          <p:val>
                                            <p:strVal val="#ppt_x"/>
                                          </p:val>
                                        </p:tav>
                                      </p:tavLst>
                                    </p:anim>
                                    <p:anim calcmode="lin" valueType="num">
                                      <p:cBhvr>
                                        <p:cTn id="104" dur="400" fill="hold"/>
                                        <p:tgtEl>
                                          <p:spTgt spid="17427">
                                            <p:txEl>
                                              <p:pRg st="0" end="0"/>
                                            </p:txEl>
                                          </p:spTgt>
                                        </p:tgtEl>
                                        <p:attrNameLst>
                                          <p:attrName>ppt_y</p:attrName>
                                        </p:attrNameLst>
                                      </p:cBhvr>
                                      <p:tavLst>
                                        <p:tav tm="0">
                                          <p:val>
                                            <p:strVal val="#ppt_y+0.31"/>
                                          </p:val>
                                        </p:tav>
                                        <p:tav tm="100000">
                                          <p:val>
                                            <p:strVal val="#ppt_y+0.31"/>
                                          </p:val>
                                        </p:tav>
                                      </p:tavLst>
                                    </p:anim>
                                    <p:anim calcmode="lin" valueType="num">
                                      <p:cBhvr>
                                        <p:cTn id="105" dur="600" decel="50000" fill="hold">
                                          <p:stCondLst>
                                            <p:cond delay="400"/>
                                          </p:stCondLst>
                                        </p:cTn>
                                        <p:tgtEl>
                                          <p:spTgt spid="17427">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06" dur="600" decel="50000" fill="hold">
                                          <p:stCondLst>
                                            <p:cond delay="400"/>
                                          </p:stCondLst>
                                        </p:cTn>
                                        <p:tgtEl>
                                          <p:spTgt spid="17427">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07" fill="hold" nodeType="clickPar">
                      <p:stCondLst>
                        <p:cond delay="indefinite"/>
                      </p:stCondLst>
                      <p:childTnLst>
                        <p:par>
                          <p:cTn id="108" fill="hold" nodeType="withGroup">
                            <p:stCondLst>
                              <p:cond delay="0"/>
                            </p:stCondLst>
                            <p:childTnLst>
                              <p:par>
                                <p:cTn id="109" presetID="43" presetClass="entr" presetSubtype="0" fill="hold" grpId="0" nodeType="clickEffect">
                                  <p:stCondLst>
                                    <p:cond delay="0"/>
                                  </p:stCondLst>
                                  <p:childTnLst>
                                    <p:set>
                                      <p:cBhvr>
                                        <p:cTn id="110" dur="1" fill="hold">
                                          <p:stCondLst>
                                            <p:cond delay="0"/>
                                          </p:stCondLst>
                                        </p:cTn>
                                        <p:tgtEl>
                                          <p:spTgt spid="17429"/>
                                        </p:tgtEl>
                                        <p:attrNameLst>
                                          <p:attrName>style.visibility</p:attrName>
                                        </p:attrNameLst>
                                      </p:cBhvr>
                                      <p:to>
                                        <p:strVal val="visible"/>
                                      </p:to>
                                    </p:set>
                                    <p:animEffect transition="in" filter="fade">
                                      <p:cBhvr>
                                        <p:cTn id="111" dur="100"/>
                                        <p:tgtEl>
                                          <p:spTgt spid="17429"/>
                                        </p:tgtEl>
                                      </p:cBhvr>
                                    </p:animEffect>
                                    <p:anim calcmode="lin" valueType="num">
                                      <p:cBhvr>
                                        <p:cTn id="112" dur="400" fill="hold"/>
                                        <p:tgtEl>
                                          <p:spTgt spid="17429"/>
                                        </p:tgtEl>
                                        <p:attrNameLst>
                                          <p:attrName>ppt_x</p:attrName>
                                        </p:attrNameLst>
                                      </p:cBhvr>
                                      <p:tavLst>
                                        <p:tav tm="0">
                                          <p:val>
                                            <p:strVal val="#ppt_x"/>
                                          </p:val>
                                        </p:tav>
                                        <p:tav tm="100000">
                                          <p:val>
                                            <p:strVal val="#ppt_x"/>
                                          </p:val>
                                        </p:tav>
                                      </p:tavLst>
                                    </p:anim>
                                    <p:anim calcmode="lin" valueType="num">
                                      <p:cBhvr>
                                        <p:cTn id="113" dur="400" fill="hold"/>
                                        <p:tgtEl>
                                          <p:spTgt spid="17429"/>
                                        </p:tgtEl>
                                        <p:attrNameLst>
                                          <p:attrName>ppt_y</p:attrName>
                                        </p:attrNameLst>
                                      </p:cBhvr>
                                      <p:tavLst>
                                        <p:tav tm="0">
                                          <p:val>
                                            <p:strVal val="#ppt_y+0.31"/>
                                          </p:val>
                                        </p:tav>
                                        <p:tav tm="100000">
                                          <p:val>
                                            <p:strVal val="#ppt_y+0.31"/>
                                          </p:val>
                                        </p:tav>
                                      </p:tavLst>
                                    </p:anim>
                                    <p:anim calcmode="lin" valueType="num">
                                      <p:cBhvr>
                                        <p:cTn id="114" dur="600" decel="50000" fill="hold">
                                          <p:stCondLst>
                                            <p:cond delay="400"/>
                                          </p:stCondLst>
                                        </p:cTn>
                                        <p:tgtEl>
                                          <p:spTgt spid="17429"/>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5" dur="600" decel="50000" fill="hold">
                                          <p:stCondLst>
                                            <p:cond delay="400"/>
                                          </p:stCondLst>
                                        </p:cTn>
                                        <p:tgtEl>
                                          <p:spTgt spid="17429"/>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16" fill="hold" nodeType="clickPar">
                      <p:stCondLst>
                        <p:cond delay="indefinite"/>
                      </p:stCondLst>
                      <p:childTnLst>
                        <p:par>
                          <p:cTn id="117" fill="hold" nodeType="withGroup">
                            <p:stCondLst>
                              <p:cond delay="0"/>
                            </p:stCondLst>
                            <p:childTnLst>
                              <p:par>
                                <p:cTn id="118" presetID="54" presetClass="entr" presetSubtype="0" accel="100000" fill="hold" grpId="0" nodeType="clickEffect">
                                  <p:stCondLst>
                                    <p:cond delay="0"/>
                                  </p:stCondLst>
                                  <p:childTnLst>
                                    <p:set>
                                      <p:cBhvr>
                                        <p:cTn id="119" dur="1" fill="hold">
                                          <p:stCondLst>
                                            <p:cond delay="0"/>
                                          </p:stCondLst>
                                        </p:cTn>
                                        <p:tgtEl>
                                          <p:spTgt spid="17422"/>
                                        </p:tgtEl>
                                        <p:attrNameLst>
                                          <p:attrName>style.visibility</p:attrName>
                                        </p:attrNameLst>
                                      </p:cBhvr>
                                      <p:to>
                                        <p:strVal val="visible"/>
                                      </p:to>
                                    </p:set>
                                    <p:anim calcmode="lin" valueType="num">
                                      <p:cBhvr>
                                        <p:cTn id="120" dur="500" fill="hold"/>
                                        <p:tgtEl>
                                          <p:spTgt spid="17422"/>
                                        </p:tgtEl>
                                        <p:attrNameLst>
                                          <p:attrName>ppt_w</p:attrName>
                                        </p:attrNameLst>
                                      </p:cBhvr>
                                      <p:tavLst>
                                        <p:tav tm="0">
                                          <p:val>
                                            <p:strVal val="#ppt_w*0.05"/>
                                          </p:val>
                                        </p:tav>
                                        <p:tav tm="100000">
                                          <p:val>
                                            <p:strVal val="#ppt_w"/>
                                          </p:val>
                                        </p:tav>
                                      </p:tavLst>
                                    </p:anim>
                                    <p:anim calcmode="lin" valueType="num">
                                      <p:cBhvr>
                                        <p:cTn id="121" dur="500" fill="hold"/>
                                        <p:tgtEl>
                                          <p:spTgt spid="17422"/>
                                        </p:tgtEl>
                                        <p:attrNameLst>
                                          <p:attrName>ppt_h</p:attrName>
                                        </p:attrNameLst>
                                      </p:cBhvr>
                                      <p:tavLst>
                                        <p:tav tm="0">
                                          <p:val>
                                            <p:strVal val="#ppt_h"/>
                                          </p:val>
                                        </p:tav>
                                        <p:tav tm="100000">
                                          <p:val>
                                            <p:strVal val="#ppt_h"/>
                                          </p:val>
                                        </p:tav>
                                      </p:tavLst>
                                    </p:anim>
                                    <p:anim calcmode="lin" valueType="num">
                                      <p:cBhvr>
                                        <p:cTn id="122" dur="500" fill="hold"/>
                                        <p:tgtEl>
                                          <p:spTgt spid="17422"/>
                                        </p:tgtEl>
                                        <p:attrNameLst>
                                          <p:attrName>ppt_x</p:attrName>
                                        </p:attrNameLst>
                                      </p:cBhvr>
                                      <p:tavLst>
                                        <p:tav tm="0">
                                          <p:val>
                                            <p:strVal val="#ppt_x-.2"/>
                                          </p:val>
                                        </p:tav>
                                        <p:tav tm="100000">
                                          <p:val>
                                            <p:strVal val="#ppt_x"/>
                                          </p:val>
                                        </p:tav>
                                      </p:tavLst>
                                    </p:anim>
                                    <p:anim calcmode="lin" valueType="num">
                                      <p:cBhvr>
                                        <p:cTn id="123" dur="500" fill="hold"/>
                                        <p:tgtEl>
                                          <p:spTgt spid="17422"/>
                                        </p:tgtEl>
                                        <p:attrNameLst>
                                          <p:attrName>ppt_y</p:attrName>
                                        </p:attrNameLst>
                                      </p:cBhvr>
                                      <p:tavLst>
                                        <p:tav tm="0">
                                          <p:val>
                                            <p:strVal val="#ppt_y"/>
                                          </p:val>
                                        </p:tav>
                                        <p:tav tm="100000">
                                          <p:val>
                                            <p:strVal val="#ppt_y"/>
                                          </p:val>
                                        </p:tav>
                                      </p:tavLst>
                                    </p:anim>
                                    <p:animEffect transition="in" filter="fade">
                                      <p:cBhvr>
                                        <p:cTn id="124" dur="500"/>
                                        <p:tgtEl>
                                          <p:spTgt spid="17422"/>
                                        </p:tgtEl>
                                      </p:cBhvr>
                                    </p:animEffect>
                                  </p:childTnLst>
                                </p:cTn>
                              </p:par>
                            </p:childTnLst>
                          </p:cTn>
                        </p:par>
                      </p:childTnLst>
                    </p:cTn>
                  </p:par>
                  <p:par>
                    <p:cTn id="125" fill="hold" nodeType="clickPar">
                      <p:stCondLst>
                        <p:cond delay="indefinite"/>
                      </p:stCondLst>
                      <p:childTnLst>
                        <p:par>
                          <p:cTn id="126" fill="hold" nodeType="withGroup">
                            <p:stCondLst>
                              <p:cond delay="0"/>
                            </p:stCondLst>
                            <p:childTnLst>
                              <p:par>
                                <p:cTn id="127" presetID="43" presetClass="entr" presetSubtype="0" fill="hold" grpId="0" nodeType="clickEffect">
                                  <p:stCondLst>
                                    <p:cond delay="0"/>
                                  </p:stCondLst>
                                  <p:childTnLst>
                                    <p:set>
                                      <p:cBhvr>
                                        <p:cTn id="128" dur="1" fill="hold">
                                          <p:stCondLst>
                                            <p:cond delay="0"/>
                                          </p:stCondLst>
                                        </p:cTn>
                                        <p:tgtEl>
                                          <p:spTgt spid="17424"/>
                                        </p:tgtEl>
                                        <p:attrNameLst>
                                          <p:attrName>style.visibility</p:attrName>
                                        </p:attrNameLst>
                                      </p:cBhvr>
                                      <p:to>
                                        <p:strVal val="visible"/>
                                      </p:to>
                                    </p:set>
                                    <p:animEffect transition="in" filter="fade">
                                      <p:cBhvr>
                                        <p:cTn id="129" dur="100"/>
                                        <p:tgtEl>
                                          <p:spTgt spid="17424"/>
                                        </p:tgtEl>
                                      </p:cBhvr>
                                    </p:animEffect>
                                    <p:anim calcmode="lin" valueType="num">
                                      <p:cBhvr>
                                        <p:cTn id="130" dur="400" fill="hold"/>
                                        <p:tgtEl>
                                          <p:spTgt spid="17424"/>
                                        </p:tgtEl>
                                        <p:attrNameLst>
                                          <p:attrName>ppt_x</p:attrName>
                                        </p:attrNameLst>
                                      </p:cBhvr>
                                      <p:tavLst>
                                        <p:tav tm="0">
                                          <p:val>
                                            <p:strVal val="#ppt_x"/>
                                          </p:val>
                                        </p:tav>
                                        <p:tav tm="100000">
                                          <p:val>
                                            <p:strVal val="#ppt_x"/>
                                          </p:val>
                                        </p:tav>
                                      </p:tavLst>
                                    </p:anim>
                                    <p:anim calcmode="lin" valueType="num">
                                      <p:cBhvr>
                                        <p:cTn id="131" dur="400" fill="hold"/>
                                        <p:tgtEl>
                                          <p:spTgt spid="17424"/>
                                        </p:tgtEl>
                                        <p:attrNameLst>
                                          <p:attrName>ppt_y</p:attrName>
                                        </p:attrNameLst>
                                      </p:cBhvr>
                                      <p:tavLst>
                                        <p:tav tm="0">
                                          <p:val>
                                            <p:strVal val="#ppt_y+0.31"/>
                                          </p:val>
                                        </p:tav>
                                        <p:tav tm="100000">
                                          <p:val>
                                            <p:strVal val="#ppt_y+0.31"/>
                                          </p:val>
                                        </p:tav>
                                      </p:tavLst>
                                    </p:anim>
                                    <p:anim calcmode="lin" valueType="num">
                                      <p:cBhvr>
                                        <p:cTn id="132" dur="600" decel="50000" fill="hold">
                                          <p:stCondLst>
                                            <p:cond delay="400"/>
                                          </p:stCondLst>
                                        </p:cTn>
                                        <p:tgtEl>
                                          <p:spTgt spid="17424"/>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33" dur="600" decel="50000" fill="hold">
                                          <p:stCondLst>
                                            <p:cond delay="400"/>
                                          </p:stCondLst>
                                        </p:cTn>
                                        <p:tgtEl>
                                          <p:spTgt spid="17424"/>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34" fill="hold" nodeType="clickPar">
                      <p:stCondLst>
                        <p:cond delay="indefinite"/>
                      </p:stCondLst>
                      <p:childTnLst>
                        <p:par>
                          <p:cTn id="135" fill="hold" nodeType="withGroup">
                            <p:stCondLst>
                              <p:cond delay="0"/>
                            </p:stCondLst>
                            <p:childTnLst>
                              <p:par>
                                <p:cTn id="136" presetID="54" presetClass="entr" presetSubtype="0" accel="100000" fill="hold" grpId="0" nodeType="clickEffect">
                                  <p:stCondLst>
                                    <p:cond delay="0"/>
                                  </p:stCondLst>
                                  <p:childTnLst>
                                    <p:set>
                                      <p:cBhvr>
                                        <p:cTn id="137" dur="1" fill="hold">
                                          <p:stCondLst>
                                            <p:cond delay="0"/>
                                          </p:stCondLst>
                                        </p:cTn>
                                        <p:tgtEl>
                                          <p:spTgt spid="17423"/>
                                        </p:tgtEl>
                                        <p:attrNameLst>
                                          <p:attrName>style.visibility</p:attrName>
                                        </p:attrNameLst>
                                      </p:cBhvr>
                                      <p:to>
                                        <p:strVal val="visible"/>
                                      </p:to>
                                    </p:set>
                                    <p:anim calcmode="lin" valueType="num">
                                      <p:cBhvr>
                                        <p:cTn id="138" dur="500" fill="hold"/>
                                        <p:tgtEl>
                                          <p:spTgt spid="17423"/>
                                        </p:tgtEl>
                                        <p:attrNameLst>
                                          <p:attrName>ppt_w</p:attrName>
                                        </p:attrNameLst>
                                      </p:cBhvr>
                                      <p:tavLst>
                                        <p:tav tm="0">
                                          <p:val>
                                            <p:strVal val="#ppt_w*0.05"/>
                                          </p:val>
                                        </p:tav>
                                        <p:tav tm="100000">
                                          <p:val>
                                            <p:strVal val="#ppt_w"/>
                                          </p:val>
                                        </p:tav>
                                      </p:tavLst>
                                    </p:anim>
                                    <p:anim calcmode="lin" valueType="num">
                                      <p:cBhvr>
                                        <p:cTn id="139" dur="500" fill="hold"/>
                                        <p:tgtEl>
                                          <p:spTgt spid="17423"/>
                                        </p:tgtEl>
                                        <p:attrNameLst>
                                          <p:attrName>ppt_h</p:attrName>
                                        </p:attrNameLst>
                                      </p:cBhvr>
                                      <p:tavLst>
                                        <p:tav tm="0">
                                          <p:val>
                                            <p:strVal val="#ppt_h"/>
                                          </p:val>
                                        </p:tav>
                                        <p:tav tm="100000">
                                          <p:val>
                                            <p:strVal val="#ppt_h"/>
                                          </p:val>
                                        </p:tav>
                                      </p:tavLst>
                                    </p:anim>
                                    <p:anim calcmode="lin" valueType="num">
                                      <p:cBhvr>
                                        <p:cTn id="140" dur="500" fill="hold"/>
                                        <p:tgtEl>
                                          <p:spTgt spid="17423"/>
                                        </p:tgtEl>
                                        <p:attrNameLst>
                                          <p:attrName>ppt_x</p:attrName>
                                        </p:attrNameLst>
                                      </p:cBhvr>
                                      <p:tavLst>
                                        <p:tav tm="0">
                                          <p:val>
                                            <p:strVal val="#ppt_x-.2"/>
                                          </p:val>
                                        </p:tav>
                                        <p:tav tm="100000">
                                          <p:val>
                                            <p:strVal val="#ppt_x"/>
                                          </p:val>
                                        </p:tav>
                                      </p:tavLst>
                                    </p:anim>
                                    <p:anim calcmode="lin" valueType="num">
                                      <p:cBhvr>
                                        <p:cTn id="141" dur="500" fill="hold"/>
                                        <p:tgtEl>
                                          <p:spTgt spid="17423"/>
                                        </p:tgtEl>
                                        <p:attrNameLst>
                                          <p:attrName>ppt_y</p:attrName>
                                        </p:attrNameLst>
                                      </p:cBhvr>
                                      <p:tavLst>
                                        <p:tav tm="0">
                                          <p:val>
                                            <p:strVal val="#ppt_y"/>
                                          </p:val>
                                        </p:tav>
                                        <p:tav tm="100000">
                                          <p:val>
                                            <p:strVal val="#ppt_y"/>
                                          </p:val>
                                        </p:tav>
                                      </p:tavLst>
                                    </p:anim>
                                    <p:animEffect transition="in" filter="fade">
                                      <p:cBhvr>
                                        <p:cTn id="142" dur="500"/>
                                        <p:tgtEl>
                                          <p:spTgt spid="17423"/>
                                        </p:tgtEl>
                                      </p:cBhvr>
                                    </p:animEffect>
                                  </p:childTnLst>
                                </p:cTn>
                              </p:par>
                            </p:childTnLst>
                          </p:cTn>
                        </p:par>
                      </p:childTnLst>
                    </p:cTn>
                  </p:par>
                  <p:par>
                    <p:cTn id="143" fill="hold" nodeType="clickPar">
                      <p:stCondLst>
                        <p:cond delay="indefinite"/>
                      </p:stCondLst>
                      <p:childTnLst>
                        <p:par>
                          <p:cTn id="144" fill="hold" nodeType="withGroup">
                            <p:stCondLst>
                              <p:cond delay="0"/>
                            </p:stCondLst>
                            <p:childTnLst>
                              <p:par>
                                <p:cTn id="145" presetID="43" presetClass="entr" presetSubtype="0" fill="hold" grpId="0" nodeType="clickEffect">
                                  <p:stCondLst>
                                    <p:cond delay="0"/>
                                  </p:stCondLst>
                                  <p:childTnLst>
                                    <p:set>
                                      <p:cBhvr>
                                        <p:cTn id="146" dur="1" fill="hold">
                                          <p:stCondLst>
                                            <p:cond delay="0"/>
                                          </p:stCondLst>
                                        </p:cTn>
                                        <p:tgtEl>
                                          <p:spTgt spid="17432"/>
                                        </p:tgtEl>
                                        <p:attrNameLst>
                                          <p:attrName>style.visibility</p:attrName>
                                        </p:attrNameLst>
                                      </p:cBhvr>
                                      <p:to>
                                        <p:strVal val="visible"/>
                                      </p:to>
                                    </p:set>
                                    <p:animEffect transition="in" filter="fade">
                                      <p:cBhvr>
                                        <p:cTn id="147" dur="100"/>
                                        <p:tgtEl>
                                          <p:spTgt spid="17432"/>
                                        </p:tgtEl>
                                      </p:cBhvr>
                                    </p:animEffect>
                                    <p:anim calcmode="lin" valueType="num">
                                      <p:cBhvr>
                                        <p:cTn id="148" dur="400" fill="hold"/>
                                        <p:tgtEl>
                                          <p:spTgt spid="17432"/>
                                        </p:tgtEl>
                                        <p:attrNameLst>
                                          <p:attrName>ppt_x</p:attrName>
                                        </p:attrNameLst>
                                      </p:cBhvr>
                                      <p:tavLst>
                                        <p:tav tm="0">
                                          <p:val>
                                            <p:strVal val="#ppt_x"/>
                                          </p:val>
                                        </p:tav>
                                        <p:tav tm="100000">
                                          <p:val>
                                            <p:strVal val="#ppt_x"/>
                                          </p:val>
                                        </p:tav>
                                      </p:tavLst>
                                    </p:anim>
                                    <p:anim calcmode="lin" valueType="num">
                                      <p:cBhvr>
                                        <p:cTn id="149" dur="400" fill="hold"/>
                                        <p:tgtEl>
                                          <p:spTgt spid="17432"/>
                                        </p:tgtEl>
                                        <p:attrNameLst>
                                          <p:attrName>ppt_y</p:attrName>
                                        </p:attrNameLst>
                                      </p:cBhvr>
                                      <p:tavLst>
                                        <p:tav tm="0">
                                          <p:val>
                                            <p:strVal val="#ppt_y+0.31"/>
                                          </p:val>
                                        </p:tav>
                                        <p:tav tm="100000">
                                          <p:val>
                                            <p:strVal val="#ppt_y+0.31"/>
                                          </p:val>
                                        </p:tav>
                                      </p:tavLst>
                                    </p:anim>
                                    <p:anim calcmode="lin" valueType="num">
                                      <p:cBhvr>
                                        <p:cTn id="150" dur="600" decel="50000" fill="hold">
                                          <p:stCondLst>
                                            <p:cond delay="400"/>
                                          </p:stCondLst>
                                        </p:cTn>
                                        <p:tgtEl>
                                          <p:spTgt spid="1743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51" dur="600" decel="50000" fill="hold">
                                          <p:stCondLst>
                                            <p:cond delay="400"/>
                                          </p:stCondLst>
                                        </p:cTn>
                                        <p:tgtEl>
                                          <p:spTgt spid="17432"/>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52" fill="hold" nodeType="clickPar">
                      <p:stCondLst>
                        <p:cond delay="indefinite"/>
                      </p:stCondLst>
                      <p:childTnLst>
                        <p:par>
                          <p:cTn id="153" fill="hold" nodeType="withGroup">
                            <p:stCondLst>
                              <p:cond delay="0"/>
                            </p:stCondLst>
                            <p:childTnLst>
                              <p:par>
                                <p:cTn id="154" presetID="43" presetClass="entr" presetSubtype="0" fill="hold" grpId="0" nodeType="clickEffect">
                                  <p:stCondLst>
                                    <p:cond delay="0"/>
                                  </p:stCondLst>
                                  <p:childTnLst>
                                    <p:set>
                                      <p:cBhvr>
                                        <p:cTn id="155" dur="1" fill="hold">
                                          <p:stCondLst>
                                            <p:cond delay="0"/>
                                          </p:stCondLst>
                                        </p:cTn>
                                        <p:tgtEl>
                                          <p:spTgt spid="17433"/>
                                        </p:tgtEl>
                                        <p:attrNameLst>
                                          <p:attrName>style.visibility</p:attrName>
                                        </p:attrNameLst>
                                      </p:cBhvr>
                                      <p:to>
                                        <p:strVal val="visible"/>
                                      </p:to>
                                    </p:set>
                                    <p:animEffect transition="in" filter="fade">
                                      <p:cBhvr>
                                        <p:cTn id="156" dur="100"/>
                                        <p:tgtEl>
                                          <p:spTgt spid="17433"/>
                                        </p:tgtEl>
                                      </p:cBhvr>
                                    </p:animEffect>
                                    <p:anim calcmode="lin" valueType="num">
                                      <p:cBhvr>
                                        <p:cTn id="157" dur="400" fill="hold"/>
                                        <p:tgtEl>
                                          <p:spTgt spid="17433"/>
                                        </p:tgtEl>
                                        <p:attrNameLst>
                                          <p:attrName>ppt_x</p:attrName>
                                        </p:attrNameLst>
                                      </p:cBhvr>
                                      <p:tavLst>
                                        <p:tav tm="0">
                                          <p:val>
                                            <p:strVal val="#ppt_x"/>
                                          </p:val>
                                        </p:tav>
                                        <p:tav tm="100000">
                                          <p:val>
                                            <p:strVal val="#ppt_x"/>
                                          </p:val>
                                        </p:tav>
                                      </p:tavLst>
                                    </p:anim>
                                    <p:anim calcmode="lin" valueType="num">
                                      <p:cBhvr>
                                        <p:cTn id="158" dur="400" fill="hold"/>
                                        <p:tgtEl>
                                          <p:spTgt spid="17433"/>
                                        </p:tgtEl>
                                        <p:attrNameLst>
                                          <p:attrName>ppt_y</p:attrName>
                                        </p:attrNameLst>
                                      </p:cBhvr>
                                      <p:tavLst>
                                        <p:tav tm="0">
                                          <p:val>
                                            <p:strVal val="#ppt_y+0.31"/>
                                          </p:val>
                                        </p:tav>
                                        <p:tav tm="100000">
                                          <p:val>
                                            <p:strVal val="#ppt_y+0.31"/>
                                          </p:val>
                                        </p:tav>
                                      </p:tavLst>
                                    </p:anim>
                                    <p:anim calcmode="lin" valueType="num">
                                      <p:cBhvr>
                                        <p:cTn id="159" dur="600" decel="50000" fill="hold">
                                          <p:stCondLst>
                                            <p:cond delay="400"/>
                                          </p:stCondLst>
                                        </p:cTn>
                                        <p:tgtEl>
                                          <p:spTgt spid="17433"/>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60" dur="600" decel="50000" fill="hold">
                                          <p:stCondLst>
                                            <p:cond delay="400"/>
                                          </p:stCondLst>
                                        </p:cTn>
                                        <p:tgtEl>
                                          <p:spTgt spid="17433"/>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61" fill="hold" nodeType="clickPar">
                      <p:stCondLst>
                        <p:cond delay="indefinite"/>
                      </p:stCondLst>
                      <p:childTnLst>
                        <p:par>
                          <p:cTn id="162" fill="hold" nodeType="withGroup">
                            <p:stCondLst>
                              <p:cond delay="0"/>
                            </p:stCondLst>
                            <p:childTnLst>
                              <p:par>
                                <p:cTn id="163" presetID="42" presetClass="entr" presetSubtype="0" fill="hold" grpId="0" nodeType="clickEffect">
                                  <p:stCondLst>
                                    <p:cond delay="0"/>
                                  </p:stCondLst>
                                  <p:childTnLst>
                                    <p:set>
                                      <p:cBhvr>
                                        <p:cTn id="164" dur="1" fill="hold">
                                          <p:stCondLst>
                                            <p:cond delay="0"/>
                                          </p:stCondLst>
                                        </p:cTn>
                                        <p:tgtEl>
                                          <p:spTgt spid="17412"/>
                                        </p:tgtEl>
                                        <p:attrNameLst>
                                          <p:attrName>style.visibility</p:attrName>
                                        </p:attrNameLst>
                                      </p:cBhvr>
                                      <p:to>
                                        <p:strVal val="visible"/>
                                      </p:to>
                                    </p:set>
                                    <p:animEffect transition="in" filter="fade">
                                      <p:cBhvr>
                                        <p:cTn id="165" dur="1000"/>
                                        <p:tgtEl>
                                          <p:spTgt spid="17412"/>
                                        </p:tgtEl>
                                      </p:cBhvr>
                                    </p:animEffect>
                                    <p:anim calcmode="lin" valueType="num">
                                      <p:cBhvr>
                                        <p:cTn id="166" dur="1000" fill="hold"/>
                                        <p:tgtEl>
                                          <p:spTgt spid="17412"/>
                                        </p:tgtEl>
                                        <p:attrNameLst>
                                          <p:attrName>ppt_x</p:attrName>
                                        </p:attrNameLst>
                                      </p:cBhvr>
                                      <p:tavLst>
                                        <p:tav tm="0">
                                          <p:val>
                                            <p:strVal val="#ppt_x"/>
                                          </p:val>
                                        </p:tav>
                                        <p:tav tm="100000">
                                          <p:val>
                                            <p:strVal val="#ppt_x"/>
                                          </p:val>
                                        </p:tav>
                                      </p:tavLst>
                                    </p:anim>
                                    <p:anim calcmode="lin" valueType="num">
                                      <p:cBhvr>
                                        <p:cTn id="167" dur="1000" fill="hold"/>
                                        <p:tgtEl>
                                          <p:spTgt spid="17412"/>
                                        </p:tgtEl>
                                        <p:attrNameLst>
                                          <p:attrName>ppt_y</p:attrName>
                                        </p:attrNameLst>
                                      </p:cBhvr>
                                      <p:tavLst>
                                        <p:tav tm="0">
                                          <p:val>
                                            <p:strVal val="#ppt_y+.1"/>
                                          </p:val>
                                        </p:tav>
                                        <p:tav tm="100000">
                                          <p:val>
                                            <p:strVal val="#ppt_y"/>
                                          </p:val>
                                        </p:tav>
                                      </p:tavLst>
                                    </p:anim>
                                  </p:childTnLst>
                                </p:cTn>
                              </p:par>
                            </p:childTnLst>
                          </p:cTn>
                        </p:par>
                      </p:childTnLst>
                    </p:cTn>
                  </p:par>
                  <p:par>
                    <p:cTn id="168" fill="hold" nodeType="clickPar">
                      <p:stCondLst>
                        <p:cond delay="indefinite"/>
                      </p:stCondLst>
                      <p:childTnLst>
                        <p:par>
                          <p:cTn id="169" fill="hold" nodeType="withGroup">
                            <p:stCondLst>
                              <p:cond delay="0"/>
                            </p:stCondLst>
                            <p:childTnLst>
                              <p:par>
                                <p:cTn id="170" presetID="42" presetClass="entr" presetSubtype="0" fill="hold" grpId="0" nodeType="clickEffect">
                                  <p:stCondLst>
                                    <p:cond delay="0"/>
                                  </p:stCondLst>
                                  <p:childTnLst>
                                    <p:set>
                                      <p:cBhvr>
                                        <p:cTn id="171" dur="1" fill="hold">
                                          <p:stCondLst>
                                            <p:cond delay="0"/>
                                          </p:stCondLst>
                                        </p:cTn>
                                        <p:tgtEl>
                                          <p:spTgt spid="17414"/>
                                        </p:tgtEl>
                                        <p:attrNameLst>
                                          <p:attrName>style.visibility</p:attrName>
                                        </p:attrNameLst>
                                      </p:cBhvr>
                                      <p:to>
                                        <p:strVal val="visible"/>
                                      </p:to>
                                    </p:set>
                                    <p:animEffect transition="in" filter="fade">
                                      <p:cBhvr>
                                        <p:cTn id="172" dur="1000"/>
                                        <p:tgtEl>
                                          <p:spTgt spid="17414"/>
                                        </p:tgtEl>
                                      </p:cBhvr>
                                    </p:animEffect>
                                    <p:anim calcmode="lin" valueType="num">
                                      <p:cBhvr>
                                        <p:cTn id="173" dur="1000" fill="hold"/>
                                        <p:tgtEl>
                                          <p:spTgt spid="17414"/>
                                        </p:tgtEl>
                                        <p:attrNameLst>
                                          <p:attrName>ppt_x</p:attrName>
                                        </p:attrNameLst>
                                      </p:cBhvr>
                                      <p:tavLst>
                                        <p:tav tm="0">
                                          <p:val>
                                            <p:strVal val="#ppt_x"/>
                                          </p:val>
                                        </p:tav>
                                        <p:tav tm="100000">
                                          <p:val>
                                            <p:strVal val="#ppt_x"/>
                                          </p:val>
                                        </p:tav>
                                      </p:tavLst>
                                    </p:anim>
                                    <p:anim calcmode="lin" valueType="num">
                                      <p:cBhvr>
                                        <p:cTn id="174" dur="1000" fill="hold"/>
                                        <p:tgtEl>
                                          <p:spTgt spid="174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p:bldP spid="17413" grpId="0"/>
      <p:bldP spid="17414" grpId="0"/>
      <p:bldP spid="17415" grpId="0"/>
      <p:bldP spid="17416" grpId="0"/>
      <p:bldP spid="17417" grpId="0"/>
      <p:bldP spid="17418" grpId="0"/>
      <p:bldP spid="17419" grpId="0"/>
      <p:bldP spid="17420" grpId="0"/>
      <p:bldP spid="17421" grpId="0"/>
      <p:bldP spid="17422" grpId="0"/>
      <p:bldP spid="17423" grpId="0"/>
      <p:bldP spid="17424" grpId="0"/>
      <p:bldP spid="17425" grpId="0"/>
      <p:bldP spid="17428" grpId="0"/>
      <p:bldP spid="17429" grpId="0"/>
      <p:bldP spid="17430" grpId="0" animBg="1"/>
      <p:bldP spid="17432" grpId="0"/>
      <p:bldP spid="17433"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20484" name="Text Box 4"/>
          <p:cNvSpPr txBox="1">
            <a:spLocks noChangeArrowheads="1"/>
          </p:cNvSpPr>
          <p:nvPr/>
        </p:nvSpPr>
        <p:spPr bwMode="auto">
          <a:xfrm>
            <a:off x="2771775" y="260350"/>
            <a:ext cx="2949575"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2800">
                <a:solidFill>
                  <a:srgbClr val="993300"/>
                </a:solidFill>
              </a:rPr>
              <a:t>PUNTO Y COMA</a:t>
            </a:r>
            <a:endParaRPr lang="es-ES" altLang="en-US" sz="2800">
              <a:solidFill>
                <a:srgbClr val="993300"/>
              </a:solidFill>
            </a:endParaRPr>
          </a:p>
        </p:txBody>
      </p:sp>
      <p:sp>
        <p:nvSpPr>
          <p:cNvPr id="20485" name="Text Box 5"/>
          <p:cNvSpPr txBox="1">
            <a:spLocks noChangeArrowheads="1"/>
          </p:cNvSpPr>
          <p:nvPr/>
        </p:nvSpPr>
        <p:spPr bwMode="auto">
          <a:xfrm>
            <a:off x="879475" y="1047750"/>
            <a:ext cx="71628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2000">
                <a:solidFill>
                  <a:srgbClr val="007A00"/>
                </a:solidFill>
              </a:rPr>
              <a:t>Tiene valores alternos entre la</a:t>
            </a:r>
            <a:r>
              <a:rPr lang="es-MX" altLang="en-US" sz="2000"/>
              <a:t> </a:t>
            </a:r>
            <a:r>
              <a:rPr lang="es-MX" altLang="en-US" sz="2000">
                <a:solidFill>
                  <a:srgbClr val="FF3300"/>
                </a:solidFill>
              </a:rPr>
              <a:t>coma</a:t>
            </a:r>
            <a:r>
              <a:rPr lang="es-MX" altLang="en-US" sz="2000"/>
              <a:t> </a:t>
            </a:r>
            <a:r>
              <a:rPr lang="es-MX" altLang="en-US" sz="2000">
                <a:solidFill>
                  <a:srgbClr val="007A00"/>
                </a:solidFill>
              </a:rPr>
              <a:t>y el</a:t>
            </a:r>
            <a:r>
              <a:rPr lang="es-MX" altLang="en-US" sz="2000"/>
              <a:t> </a:t>
            </a:r>
            <a:r>
              <a:rPr lang="es-MX" altLang="en-US" sz="2000">
                <a:solidFill>
                  <a:srgbClr val="FF3300"/>
                </a:solidFill>
              </a:rPr>
              <a:t>punto y seguido.</a:t>
            </a:r>
            <a:endParaRPr lang="es-ES" altLang="en-US" sz="2000"/>
          </a:p>
        </p:txBody>
      </p:sp>
      <p:sp>
        <p:nvSpPr>
          <p:cNvPr id="20486" name="Text Box 6"/>
          <p:cNvSpPr txBox="1">
            <a:spLocks noChangeArrowheads="1"/>
          </p:cNvSpPr>
          <p:nvPr/>
        </p:nvSpPr>
        <p:spPr bwMode="auto">
          <a:xfrm>
            <a:off x="827088" y="1773238"/>
            <a:ext cx="353695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3600">
                <a:solidFill>
                  <a:srgbClr val="007A00"/>
                </a:solidFill>
              </a:rPr>
              <a:t>1    </a:t>
            </a:r>
            <a:r>
              <a:rPr lang="es-MX" altLang="en-US">
                <a:solidFill>
                  <a:srgbClr val="007A00"/>
                </a:solidFill>
              </a:rPr>
              <a:t>VALOR DE COMA</a:t>
            </a:r>
            <a:endParaRPr lang="es-ES" altLang="en-US">
              <a:solidFill>
                <a:srgbClr val="007A00"/>
              </a:solidFill>
            </a:endParaRPr>
          </a:p>
        </p:txBody>
      </p:sp>
      <p:sp>
        <p:nvSpPr>
          <p:cNvPr id="20487" name="Text Box 7"/>
          <p:cNvSpPr txBox="1">
            <a:spLocks noChangeArrowheads="1"/>
          </p:cNvSpPr>
          <p:nvPr/>
        </p:nvSpPr>
        <p:spPr bwMode="auto">
          <a:xfrm>
            <a:off x="174625" y="2708275"/>
            <a:ext cx="8612188" cy="13112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ctr"/>
            <a:r>
              <a:rPr lang="es-MX" altLang="en-US" sz="2000"/>
              <a:t>En enumeraciones complejas que incluyen incisos entre comas,  </a:t>
            </a:r>
          </a:p>
          <a:p>
            <a:pPr algn="ctr"/>
            <a:r>
              <a:rPr lang="es-MX" altLang="en-US" sz="2000"/>
              <a:t>señala el límite entre los elementos enumerados. El punto y coma es, </a:t>
            </a:r>
          </a:p>
          <a:p>
            <a:pPr algn="ctr"/>
            <a:r>
              <a:rPr lang="es-MX" altLang="en-US" sz="2000"/>
              <a:t>entonces, una </a:t>
            </a:r>
            <a:r>
              <a:rPr lang="es-MX" altLang="en-US" sz="2000">
                <a:solidFill>
                  <a:srgbClr val="FF3300"/>
                </a:solidFill>
              </a:rPr>
              <a:t>coma gruesa </a:t>
            </a:r>
            <a:r>
              <a:rPr lang="es-MX" altLang="en-US" sz="2000">
                <a:solidFill>
                  <a:srgbClr val="007A00"/>
                </a:solidFill>
              </a:rPr>
              <a:t>que facilita la lectura de la serie. </a:t>
            </a:r>
          </a:p>
          <a:p>
            <a:pPr algn="ctr"/>
            <a:r>
              <a:rPr lang="es-MX" altLang="en-US" sz="2000">
                <a:solidFill>
                  <a:srgbClr val="007A00"/>
                </a:solidFill>
              </a:rPr>
              <a:t>Sin este signo, el texto es pesado para el lector.  Veamos:</a:t>
            </a:r>
            <a:endParaRPr lang="es-ES" altLang="en-US" sz="2000">
              <a:solidFill>
                <a:srgbClr val="007A00"/>
              </a:solidFill>
            </a:endParaRPr>
          </a:p>
        </p:txBody>
      </p:sp>
      <p:sp>
        <p:nvSpPr>
          <p:cNvPr id="20488" name="Text Box 8"/>
          <p:cNvSpPr txBox="1">
            <a:spLocks noChangeArrowheads="1"/>
          </p:cNvSpPr>
          <p:nvPr/>
        </p:nvSpPr>
        <p:spPr bwMode="auto">
          <a:xfrm>
            <a:off x="323850" y="4508500"/>
            <a:ext cx="8585200" cy="1920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2000" i="1">
                <a:solidFill>
                  <a:srgbClr val="000066"/>
                </a:solidFill>
              </a:rPr>
              <a:t>Los muchachos, con sentido práctico, se repartieron las tareas.</a:t>
            </a:r>
          </a:p>
          <a:p>
            <a:r>
              <a:rPr lang="es-MX" altLang="en-US" sz="2000" i="1">
                <a:solidFill>
                  <a:srgbClr val="000066"/>
                </a:solidFill>
              </a:rPr>
              <a:t>Pedro, que es hábil en internet, reunió la información, la hermana </a:t>
            </a:r>
          </a:p>
          <a:p>
            <a:r>
              <a:rPr lang="es-MX" altLang="en-US" sz="2000" i="1">
                <a:solidFill>
                  <a:srgbClr val="000066"/>
                </a:solidFill>
              </a:rPr>
              <a:t>de Roberto, que tiene una visión integradora de las cosas, elaboró</a:t>
            </a:r>
          </a:p>
          <a:p>
            <a:r>
              <a:rPr lang="es-MX" altLang="en-US" sz="2000" i="1">
                <a:solidFill>
                  <a:srgbClr val="000066"/>
                </a:solidFill>
              </a:rPr>
              <a:t>el esquema del texto, el novio de Ximena, un experimentado escritor, </a:t>
            </a:r>
          </a:p>
          <a:p>
            <a:r>
              <a:rPr lang="es-MX" altLang="en-US" sz="2000" i="1">
                <a:solidFill>
                  <a:srgbClr val="000066"/>
                </a:solidFill>
              </a:rPr>
              <a:t>redactó el informe, y el primo de Carlos, magnífico orador, hizo </a:t>
            </a:r>
          </a:p>
          <a:p>
            <a:r>
              <a:rPr lang="es-MX" altLang="en-US" sz="2000" i="1">
                <a:solidFill>
                  <a:srgbClr val="000066"/>
                </a:solidFill>
              </a:rPr>
              <a:t>la exposición oral del trabajo. </a:t>
            </a:r>
            <a:endParaRPr lang="es-ES" altLang="en-US" sz="2000" i="1">
              <a:solidFill>
                <a:srgbClr val="000066"/>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0484"/>
                                        </p:tgtEl>
                                        <p:attrNameLst>
                                          <p:attrName>style.visibility</p:attrName>
                                        </p:attrNameLst>
                                      </p:cBhvr>
                                      <p:to>
                                        <p:strVal val="visible"/>
                                      </p:to>
                                    </p:set>
                                    <p:animEffect transition="in" filter="fade">
                                      <p:cBhvr>
                                        <p:cTn id="7" dur="1000"/>
                                        <p:tgtEl>
                                          <p:spTgt spid="20484"/>
                                        </p:tgtEl>
                                      </p:cBhvr>
                                    </p:animEffect>
                                    <p:anim calcmode="lin" valueType="num">
                                      <p:cBhvr>
                                        <p:cTn id="8" dur="1000" fill="hold"/>
                                        <p:tgtEl>
                                          <p:spTgt spid="20484"/>
                                        </p:tgtEl>
                                        <p:attrNameLst>
                                          <p:attrName>ppt_x</p:attrName>
                                        </p:attrNameLst>
                                      </p:cBhvr>
                                      <p:tavLst>
                                        <p:tav tm="0">
                                          <p:val>
                                            <p:strVal val="#ppt_x"/>
                                          </p:val>
                                        </p:tav>
                                        <p:tav tm="100000">
                                          <p:val>
                                            <p:strVal val="#ppt_x"/>
                                          </p:val>
                                        </p:tav>
                                      </p:tavLst>
                                    </p:anim>
                                    <p:anim calcmode="lin" valueType="num">
                                      <p:cBhvr>
                                        <p:cTn id="9" dur="1000" fill="hold"/>
                                        <p:tgtEl>
                                          <p:spTgt spid="20484"/>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3" presetClass="entr" presetSubtype="0" fill="hold" grpId="0" nodeType="clickEffect">
                                  <p:stCondLst>
                                    <p:cond delay="0"/>
                                  </p:stCondLst>
                                  <p:childTnLst>
                                    <p:set>
                                      <p:cBhvr>
                                        <p:cTn id="13" dur="1" fill="hold">
                                          <p:stCondLst>
                                            <p:cond delay="0"/>
                                          </p:stCondLst>
                                        </p:cTn>
                                        <p:tgtEl>
                                          <p:spTgt spid="20485"/>
                                        </p:tgtEl>
                                        <p:attrNameLst>
                                          <p:attrName>style.visibility</p:attrName>
                                        </p:attrNameLst>
                                      </p:cBhvr>
                                      <p:to>
                                        <p:strVal val="visible"/>
                                      </p:to>
                                    </p:set>
                                    <p:animEffect transition="in" filter="fade">
                                      <p:cBhvr>
                                        <p:cTn id="14" dur="100"/>
                                        <p:tgtEl>
                                          <p:spTgt spid="20485"/>
                                        </p:tgtEl>
                                      </p:cBhvr>
                                    </p:animEffect>
                                    <p:anim calcmode="lin" valueType="num">
                                      <p:cBhvr>
                                        <p:cTn id="15" dur="400" fill="hold"/>
                                        <p:tgtEl>
                                          <p:spTgt spid="20485"/>
                                        </p:tgtEl>
                                        <p:attrNameLst>
                                          <p:attrName>ppt_x</p:attrName>
                                        </p:attrNameLst>
                                      </p:cBhvr>
                                      <p:tavLst>
                                        <p:tav tm="0">
                                          <p:val>
                                            <p:strVal val="#ppt_x"/>
                                          </p:val>
                                        </p:tav>
                                        <p:tav tm="100000">
                                          <p:val>
                                            <p:strVal val="#ppt_x"/>
                                          </p:val>
                                        </p:tav>
                                      </p:tavLst>
                                    </p:anim>
                                    <p:anim calcmode="lin" valueType="num">
                                      <p:cBhvr>
                                        <p:cTn id="16" dur="400" fill="hold"/>
                                        <p:tgtEl>
                                          <p:spTgt spid="20485"/>
                                        </p:tgtEl>
                                        <p:attrNameLst>
                                          <p:attrName>ppt_y</p:attrName>
                                        </p:attrNameLst>
                                      </p:cBhvr>
                                      <p:tavLst>
                                        <p:tav tm="0">
                                          <p:val>
                                            <p:strVal val="#ppt_y+0.31"/>
                                          </p:val>
                                        </p:tav>
                                        <p:tav tm="100000">
                                          <p:val>
                                            <p:strVal val="#ppt_y+0.31"/>
                                          </p:val>
                                        </p:tav>
                                      </p:tavLst>
                                    </p:anim>
                                    <p:anim calcmode="lin" valueType="num">
                                      <p:cBhvr>
                                        <p:cTn id="17" dur="600" decel="50000" fill="hold">
                                          <p:stCondLst>
                                            <p:cond delay="400"/>
                                          </p:stCondLst>
                                        </p:cTn>
                                        <p:tgtEl>
                                          <p:spTgt spid="20485"/>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8" dur="600" decel="50000" fill="hold">
                                          <p:stCondLst>
                                            <p:cond delay="400"/>
                                          </p:stCondLst>
                                        </p:cTn>
                                        <p:tgtEl>
                                          <p:spTgt spid="20485"/>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54" presetClass="entr" presetSubtype="0" accel="100000" fill="hold" grpId="0" nodeType="clickEffect">
                                  <p:stCondLst>
                                    <p:cond delay="0"/>
                                  </p:stCondLst>
                                  <p:childTnLst>
                                    <p:set>
                                      <p:cBhvr>
                                        <p:cTn id="22" dur="1" fill="hold">
                                          <p:stCondLst>
                                            <p:cond delay="0"/>
                                          </p:stCondLst>
                                        </p:cTn>
                                        <p:tgtEl>
                                          <p:spTgt spid="20486"/>
                                        </p:tgtEl>
                                        <p:attrNameLst>
                                          <p:attrName>style.visibility</p:attrName>
                                        </p:attrNameLst>
                                      </p:cBhvr>
                                      <p:to>
                                        <p:strVal val="visible"/>
                                      </p:to>
                                    </p:set>
                                    <p:anim calcmode="lin" valueType="num">
                                      <p:cBhvr>
                                        <p:cTn id="23" dur="500" fill="hold"/>
                                        <p:tgtEl>
                                          <p:spTgt spid="20486"/>
                                        </p:tgtEl>
                                        <p:attrNameLst>
                                          <p:attrName>ppt_w</p:attrName>
                                        </p:attrNameLst>
                                      </p:cBhvr>
                                      <p:tavLst>
                                        <p:tav tm="0">
                                          <p:val>
                                            <p:strVal val="#ppt_w*0.05"/>
                                          </p:val>
                                        </p:tav>
                                        <p:tav tm="100000">
                                          <p:val>
                                            <p:strVal val="#ppt_w"/>
                                          </p:val>
                                        </p:tav>
                                      </p:tavLst>
                                    </p:anim>
                                    <p:anim calcmode="lin" valueType="num">
                                      <p:cBhvr>
                                        <p:cTn id="24" dur="500" fill="hold"/>
                                        <p:tgtEl>
                                          <p:spTgt spid="20486"/>
                                        </p:tgtEl>
                                        <p:attrNameLst>
                                          <p:attrName>ppt_h</p:attrName>
                                        </p:attrNameLst>
                                      </p:cBhvr>
                                      <p:tavLst>
                                        <p:tav tm="0">
                                          <p:val>
                                            <p:strVal val="#ppt_h"/>
                                          </p:val>
                                        </p:tav>
                                        <p:tav tm="100000">
                                          <p:val>
                                            <p:strVal val="#ppt_h"/>
                                          </p:val>
                                        </p:tav>
                                      </p:tavLst>
                                    </p:anim>
                                    <p:anim calcmode="lin" valueType="num">
                                      <p:cBhvr>
                                        <p:cTn id="25" dur="500" fill="hold"/>
                                        <p:tgtEl>
                                          <p:spTgt spid="20486"/>
                                        </p:tgtEl>
                                        <p:attrNameLst>
                                          <p:attrName>ppt_x</p:attrName>
                                        </p:attrNameLst>
                                      </p:cBhvr>
                                      <p:tavLst>
                                        <p:tav tm="0">
                                          <p:val>
                                            <p:strVal val="#ppt_x-.2"/>
                                          </p:val>
                                        </p:tav>
                                        <p:tav tm="100000">
                                          <p:val>
                                            <p:strVal val="#ppt_x"/>
                                          </p:val>
                                        </p:tav>
                                      </p:tavLst>
                                    </p:anim>
                                    <p:anim calcmode="lin" valueType="num">
                                      <p:cBhvr>
                                        <p:cTn id="26" dur="500" fill="hold"/>
                                        <p:tgtEl>
                                          <p:spTgt spid="20486"/>
                                        </p:tgtEl>
                                        <p:attrNameLst>
                                          <p:attrName>ppt_y</p:attrName>
                                        </p:attrNameLst>
                                      </p:cBhvr>
                                      <p:tavLst>
                                        <p:tav tm="0">
                                          <p:val>
                                            <p:strVal val="#ppt_y"/>
                                          </p:val>
                                        </p:tav>
                                        <p:tav tm="100000">
                                          <p:val>
                                            <p:strVal val="#ppt_y"/>
                                          </p:val>
                                        </p:tav>
                                      </p:tavLst>
                                    </p:anim>
                                    <p:animEffect transition="in" filter="fade">
                                      <p:cBhvr>
                                        <p:cTn id="27" dur="500"/>
                                        <p:tgtEl>
                                          <p:spTgt spid="2048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5" presetClass="entr" presetSubtype="0" fill="hold" grpId="0" nodeType="clickEffect">
                                  <p:stCondLst>
                                    <p:cond delay="0"/>
                                  </p:stCondLst>
                                  <p:childTnLst>
                                    <p:set>
                                      <p:cBhvr>
                                        <p:cTn id="31" dur="1" fill="hold">
                                          <p:stCondLst>
                                            <p:cond delay="0"/>
                                          </p:stCondLst>
                                        </p:cTn>
                                        <p:tgtEl>
                                          <p:spTgt spid="20487"/>
                                        </p:tgtEl>
                                        <p:attrNameLst>
                                          <p:attrName>style.visibility</p:attrName>
                                        </p:attrNameLst>
                                      </p:cBhvr>
                                      <p:to>
                                        <p:strVal val="visible"/>
                                      </p:to>
                                    </p:set>
                                    <p:anim calcmode="lin" valueType="num">
                                      <p:cBhvr>
                                        <p:cTn id="32" dur="1000" fill="hold"/>
                                        <p:tgtEl>
                                          <p:spTgt spid="20487"/>
                                        </p:tgtEl>
                                        <p:attrNameLst>
                                          <p:attrName>ppt_w</p:attrName>
                                        </p:attrNameLst>
                                      </p:cBhvr>
                                      <p:tavLst>
                                        <p:tav tm="0">
                                          <p:val>
                                            <p:fltVal val="0"/>
                                          </p:val>
                                        </p:tav>
                                        <p:tav tm="100000">
                                          <p:val>
                                            <p:strVal val="#ppt_w"/>
                                          </p:val>
                                        </p:tav>
                                      </p:tavLst>
                                    </p:anim>
                                    <p:anim calcmode="lin" valueType="num">
                                      <p:cBhvr>
                                        <p:cTn id="33" dur="1000" fill="hold"/>
                                        <p:tgtEl>
                                          <p:spTgt spid="20487"/>
                                        </p:tgtEl>
                                        <p:attrNameLst>
                                          <p:attrName>ppt_h</p:attrName>
                                        </p:attrNameLst>
                                      </p:cBhvr>
                                      <p:tavLst>
                                        <p:tav tm="0">
                                          <p:val>
                                            <p:fltVal val="0"/>
                                          </p:val>
                                        </p:tav>
                                        <p:tav tm="100000">
                                          <p:val>
                                            <p:strVal val="#ppt_h"/>
                                          </p:val>
                                        </p:tav>
                                      </p:tavLst>
                                    </p:anim>
                                    <p:anim calcmode="lin" valueType="num">
                                      <p:cBhvr>
                                        <p:cTn id="34" dur="1000" fill="hold"/>
                                        <p:tgtEl>
                                          <p:spTgt spid="20487"/>
                                        </p:tgtEl>
                                        <p:attrNameLst>
                                          <p:attrName>ppt_x</p:attrName>
                                        </p:attrNameLst>
                                      </p:cBhvr>
                                      <p:tavLst>
                                        <p:tav tm="0" fmla="#ppt_x+(cos(-2*pi*(1-$))*-#ppt_x-sin(-2*pi*(1-$))*(1-#ppt_y))*(1-$)">
                                          <p:val>
                                            <p:fltVal val="0"/>
                                          </p:val>
                                        </p:tav>
                                        <p:tav tm="100000">
                                          <p:val>
                                            <p:fltVal val="1"/>
                                          </p:val>
                                        </p:tav>
                                      </p:tavLst>
                                    </p:anim>
                                    <p:anim calcmode="lin" valueType="num">
                                      <p:cBhvr>
                                        <p:cTn id="35" dur="1000" fill="hold"/>
                                        <p:tgtEl>
                                          <p:spTgt spid="20487"/>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20488"/>
                                        </p:tgtEl>
                                        <p:attrNameLst>
                                          <p:attrName>style.visibility</p:attrName>
                                        </p:attrNameLst>
                                      </p:cBhvr>
                                      <p:to>
                                        <p:strVal val="visible"/>
                                      </p:to>
                                    </p:set>
                                    <p:animEffect transition="in" filter="fade">
                                      <p:cBhvr>
                                        <p:cTn id="40" dur="1000"/>
                                        <p:tgtEl>
                                          <p:spTgt spid="20488"/>
                                        </p:tgtEl>
                                      </p:cBhvr>
                                    </p:animEffect>
                                    <p:anim calcmode="lin" valueType="num">
                                      <p:cBhvr>
                                        <p:cTn id="41" dur="1000" fill="hold"/>
                                        <p:tgtEl>
                                          <p:spTgt spid="20488"/>
                                        </p:tgtEl>
                                        <p:attrNameLst>
                                          <p:attrName>ppt_x</p:attrName>
                                        </p:attrNameLst>
                                      </p:cBhvr>
                                      <p:tavLst>
                                        <p:tav tm="0">
                                          <p:val>
                                            <p:strVal val="#ppt_x"/>
                                          </p:val>
                                        </p:tav>
                                        <p:tav tm="100000">
                                          <p:val>
                                            <p:strVal val="#ppt_x"/>
                                          </p:val>
                                        </p:tav>
                                      </p:tavLst>
                                    </p:anim>
                                    <p:anim calcmode="lin" valueType="num">
                                      <p:cBhvr>
                                        <p:cTn id="42" dur="1000" fill="hold"/>
                                        <p:tgtEl>
                                          <p:spTgt spid="2048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4" grpId="0"/>
      <p:bldP spid="20485" grpId="0"/>
      <p:bldP spid="20486" grpId="0"/>
      <p:bldP spid="20487" grpId="0"/>
      <p:bldP spid="20488"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22532" name="Text Box 4"/>
          <p:cNvSpPr txBox="1">
            <a:spLocks noChangeArrowheads="1"/>
          </p:cNvSpPr>
          <p:nvPr/>
        </p:nvSpPr>
        <p:spPr bwMode="auto">
          <a:xfrm>
            <a:off x="303213" y="111125"/>
            <a:ext cx="1976437"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2000"/>
              <a:t>[Continuación]</a:t>
            </a:r>
            <a:endParaRPr lang="es-ES" altLang="en-US" sz="2000"/>
          </a:p>
        </p:txBody>
      </p:sp>
      <p:sp>
        <p:nvSpPr>
          <p:cNvPr id="22533" name="Text Box 5"/>
          <p:cNvSpPr txBox="1">
            <a:spLocks noChangeArrowheads="1"/>
          </p:cNvSpPr>
          <p:nvPr/>
        </p:nvSpPr>
        <p:spPr bwMode="auto">
          <a:xfrm>
            <a:off x="1095375" y="927100"/>
            <a:ext cx="18415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
        <p:nvSpPr>
          <p:cNvPr id="22534" name="Text Box 6"/>
          <p:cNvSpPr txBox="1">
            <a:spLocks noChangeArrowheads="1"/>
          </p:cNvSpPr>
          <p:nvPr/>
        </p:nvSpPr>
        <p:spPr bwMode="auto">
          <a:xfrm>
            <a:off x="179388" y="739775"/>
            <a:ext cx="7967662"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2000" i="1">
                <a:solidFill>
                  <a:srgbClr val="800000"/>
                </a:solidFill>
              </a:rPr>
              <a:t>Los muchachos, con sentido práctico, se repartieron las tareas:</a:t>
            </a:r>
            <a:r>
              <a:rPr lang="es-MX" altLang="en-US" sz="2000" i="1">
                <a:solidFill>
                  <a:srgbClr val="000066"/>
                </a:solidFill>
              </a:rPr>
              <a:t> </a:t>
            </a:r>
            <a:endParaRPr lang="es-ES" altLang="en-US" i="1">
              <a:solidFill>
                <a:srgbClr val="000066"/>
              </a:solidFill>
            </a:endParaRPr>
          </a:p>
        </p:txBody>
      </p:sp>
      <p:sp>
        <p:nvSpPr>
          <p:cNvPr id="22535" name="Text Box 7"/>
          <p:cNvSpPr txBox="1">
            <a:spLocks noChangeArrowheads="1"/>
          </p:cNvSpPr>
          <p:nvPr/>
        </p:nvSpPr>
        <p:spPr bwMode="auto">
          <a:xfrm>
            <a:off x="179388" y="1125538"/>
            <a:ext cx="60198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2000" i="1">
                <a:solidFill>
                  <a:srgbClr val="000066"/>
                </a:solidFill>
              </a:rPr>
              <a:t>Pedro, ratón de biblioteca, reunió la información</a:t>
            </a:r>
            <a:endParaRPr lang="es-ES" altLang="en-US" sz="2000" i="1">
              <a:solidFill>
                <a:srgbClr val="000066"/>
              </a:solidFill>
            </a:endParaRPr>
          </a:p>
        </p:txBody>
      </p:sp>
      <p:sp>
        <p:nvSpPr>
          <p:cNvPr id="22536" name="Text Box 8"/>
          <p:cNvSpPr txBox="1">
            <a:spLocks noChangeArrowheads="1"/>
          </p:cNvSpPr>
          <p:nvPr/>
        </p:nvSpPr>
        <p:spPr bwMode="auto">
          <a:xfrm>
            <a:off x="0" y="1125538"/>
            <a:ext cx="8145463"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2000" i="1">
                <a:solidFill>
                  <a:srgbClr val="009900"/>
                </a:solidFill>
              </a:rPr>
              <a:t>						          la hermana de </a:t>
            </a:r>
          </a:p>
          <a:p>
            <a:r>
              <a:rPr lang="es-MX" altLang="en-US" sz="2000" i="1">
                <a:solidFill>
                  <a:srgbClr val="009900"/>
                </a:solidFill>
              </a:rPr>
              <a:t>Roberto, con visión integradora, elaboró el esquema del texto</a:t>
            </a:r>
            <a:endParaRPr lang="es-ES" altLang="en-US" sz="2000" i="1">
              <a:solidFill>
                <a:srgbClr val="009900"/>
              </a:solidFill>
            </a:endParaRPr>
          </a:p>
        </p:txBody>
      </p:sp>
      <p:sp>
        <p:nvSpPr>
          <p:cNvPr id="22537" name="Text Box 9"/>
          <p:cNvSpPr txBox="1">
            <a:spLocks noChangeArrowheads="1"/>
          </p:cNvSpPr>
          <p:nvPr/>
        </p:nvSpPr>
        <p:spPr bwMode="auto">
          <a:xfrm>
            <a:off x="0" y="1412875"/>
            <a:ext cx="8877300" cy="10064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2000" i="1">
                <a:solidFill>
                  <a:srgbClr val="CC9900"/>
                </a:solidFill>
              </a:rPr>
              <a:t>								     el novio </a:t>
            </a:r>
          </a:p>
          <a:p>
            <a:r>
              <a:rPr lang="es-MX" altLang="en-US" sz="2000" i="1">
                <a:solidFill>
                  <a:srgbClr val="CC9900"/>
                </a:solidFill>
              </a:rPr>
              <a:t>de Ximena, un experimentado escritor, redactó el informe</a:t>
            </a:r>
          </a:p>
          <a:p>
            <a:endParaRPr lang="es-ES" altLang="en-US" sz="2000" i="1">
              <a:solidFill>
                <a:srgbClr val="CC9900"/>
              </a:solidFill>
            </a:endParaRPr>
          </a:p>
        </p:txBody>
      </p:sp>
      <p:sp>
        <p:nvSpPr>
          <p:cNvPr id="22538" name="Text Box 10"/>
          <p:cNvSpPr txBox="1">
            <a:spLocks noChangeArrowheads="1"/>
          </p:cNvSpPr>
          <p:nvPr/>
        </p:nvSpPr>
        <p:spPr bwMode="auto">
          <a:xfrm>
            <a:off x="0" y="1700213"/>
            <a:ext cx="8766175"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2000" i="1">
                <a:solidFill>
                  <a:srgbClr val="087690"/>
                </a:solidFill>
              </a:rPr>
              <a:t>								y el primo </a:t>
            </a:r>
          </a:p>
          <a:p>
            <a:r>
              <a:rPr lang="es-MX" altLang="en-US" sz="2000" i="1">
                <a:solidFill>
                  <a:srgbClr val="087690"/>
                </a:solidFill>
              </a:rPr>
              <a:t>de Carlos, magnífico orador, hizo la exposición oral del trabajo. </a:t>
            </a:r>
            <a:endParaRPr lang="es-ES" altLang="en-US" sz="2000">
              <a:solidFill>
                <a:srgbClr val="087690"/>
              </a:solidFill>
            </a:endParaRPr>
          </a:p>
        </p:txBody>
      </p:sp>
      <p:sp>
        <p:nvSpPr>
          <p:cNvPr id="22539" name="Text Box 11"/>
          <p:cNvSpPr txBox="1">
            <a:spLocks noChangeArrowheads="1"/>
          </p:cNvSpPr>
          <p:nvPr/>
        </p:nvSpPr>
        <p:spPr bwMode="auto">
          <a:xfrm>
            <a:off x="6011863" y="1052513"/>
            <a:ext cx="303212" cy="5191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2800">
                <a:solidFill>
                  <a:srgbClr val="660033"/>
                </a:solidFill>
              </a:rPr>
              <a:t>;</a:t>
            </a:r>
            <a:endParaRPr lang="es-ES" altLang="en-US" sz="2800">
              <a:solidFill>
                <a:srgbClr val="660033"/>
              </a:solidFill>
            </a:endParaRPr>
          </a:p>
        </p:txBody>
      </p:sp>
      <p:sp>
        <p:nvSpPr>
          <p:cNvPr id="22540" name="Text Box 12"/>
          <p:cNvSpPr txBox="1">
            <a:spLocks noChangeArrowheads="1"/>
          </p:cNvSpPr>
          <p:nvPr/>
        </p:nvSpPr>
        <p:spPr bwMode="auto">
          <a:xfrm>
            <a:off x="7451725" y="1341438"/>
            <a:ext cx="303213" cy="5191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2800">
                <a:solidFill>
                  <a:srgbClr val="660033"/>
                </a:solidFill>
              </a:rPr>
              <a:t>;</a:t>
            </a:r>
            <a:endParaRPr lang="es-ES" altLang="en-US" sz="2800">
              <a:solidFill>
                <a:srgbClr val="660033"/>
              </a:solidFill>
            </a:endParaRPr>
          </a:p>
        </p:txBody>
      </p:sp>
      <p:sp>
        <p:nvSpPr>
          <p:cNvPr id="22541" name="Text Box 13"/>
          <p:cNvSpPr txBox="1">
            <a:spLocks noChangeArrowheads="1"/>
          </p:cNvSpPr>
          <p:nvPr/>
        </p:nvSpPr>
        <p:spPr bwMode="auto">
          <a:xfrm>
            <a:off x="6948488" y="1628775"/>
            <a:ext cx="303212"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2800">
                <a:solidFill>
                  <a:srgbClr val="660033"/>
                </a:solidFill>
              </a:rPr>
              <a:t>;</a:t>
            </a:r>
            <a:endParaRPr lang="es-ES" altLang="en-US" sz="2800">
              <a:solidFill>
                <a:srgbClr val="660033"/>
              </a:solidFill>
            </a:endParaRPr>
          </a:p>
        </p:txBody>
      </p:sp>
      <p:sp>
        <p:nvSpPr>
          <p:cNvPr id="22542" name="Text Box 14"/>
          <p:cNvSpPr txBox="1">
            <a:spLocks noChangeArrowheads="1"/>
          </p:cNvSpPr>
          <p:nvPr/>
        </p:nvSpPr>
        <p:spPr bwMode="auto">
          <a:xfrm>
            <a:off x="3327400" y="2582863"/>
            <a:ext cx="1827213"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a:solidFill>
                  <a:schemeClr val="accent2"/>
                </a:solidFill>
              </a:rPr>
              <a:t>EJERCICIO</a:t>
            </a:r>
            <a:endParaRPr lang="es-ES" altLang="en-US">
              <a:solidFill>
                <a:schemeClr val="accent2"/>
              </a:solidFill>
            </a:endParaRPr>
          </a:p>
        </p:txBody>
      </p:sp>
      <p:sp>
        <p:nvSpPr>
          <p:cNvPr id="22543" name="Text Box 15"/>
          <p:cNvSpPr txBox="1">
            <a:spLocks noChangeArrowheads="1"/>
          </p:cNvSpPr>
          <p:nvPr/>
        </p:nvSpPr>
        <p:spPr bwMode="auto">
          <a:xfrm>
            <a:off x="395288" y="3644900"/>
            <a:ext cx="8012112" cy="28352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2000"/>
              <a:t>Cada uno de nosotros va a hacer algo para beneficio del grupo:  </a:t>
            </a:r>
          </a:p>
          <a:p>
            <a:r>
              <a:rPr lang="es-MX" altLang="en-US" sz="2000"/>
              <a:t>Vanessa que es buena comunicadora se encarga de citar a los</a:t>
            </a:r>
          </a:p>
          <a:p>
            <a:r>
              <a:rPr lang="es-MX" altLang="en-US" sz="2000"/>
              <a:t>compañeros de clase  a nuestras reuniones  quincenales  Julián </a:t>
            </a:r>
          </a:p>
          <a:p>
            <a:r>
              <a:rPr lang="es-MX" altLang="en-US" sz="2000"/>
              <a:t>que tiene fotocopiadora puede sacarnos más baratas las copias </a:t>
            </a:r>
          </a:p>
          <a:p>
            <a:r>
              <a:rPr lang="es-MX" altLang="en-US" sz="2000"/>
              <a:t>que necesitemos  Agustín con su Van de modelo reciente va a </a:t>
            </a:r>
          </a:p>
          <a:p>
            <a:r>
              <a:rPr lang="es-MX" altLang="en-US" sz="2000"/>
              <a:t>transportarnos a donde necesitemos ir  y yo buen cocinero me</a:t>
            </a:r>
          </a:p>
          <a:p>
            <a:r>
              <a:rPr lang="es-MX" altLang="en-US" sz="2000"/>
              <a:t>encargo de los refrigerios para las ocasiones importantes  de </a:t>
            </a:r>
          </a:p>
          <a:p>
            <a:r>
              <a:rPr lang="es-MX" altLang="en-US" sz="2000"/>
              <a:t>esta manera nos repartimos equitativamente las preocupaciones</a:t>
            </a:r>
          </a:p>
          <a:p>
            <a:r>
              <a:rPr lang="es-MX" altLang="en-US" sz="2000"/>
              <a:t>porque somos un equipo triunfador</a:t>
            </a:r>
            <a:endParaRPr lang="es-ES" altLang="en-US" sz="2000"/>
          </a:p>
        </p:txBody>
      </p:sp>
      <p:sp>
        <p:nvSpPr>
          <p:cNvPr id="22544" name="Text Box 16"/>
          <p:cNvSpPr txBox="1">
            <a:spLocks noChangeArrowheads="1"/>
          </p:cNvSpPr>
          <p:nvPr/>
        </p:nvSpPr>
        <p:spPr bwMode="auto">
          <a:xfrm>
            <a:off x="2051050" y="3068638"/>
            <a:ext cx="4073525"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a:solidFill>
                  <a:schemeClr val="accent2"/>
                </a:solidFill>
              </a:rPr>
              <a:t>Apliquemos la puntuación.</a:t>
            </a:r>
            <a:endParaRPr lang="es-ES" altLang="en-US">
              <a:solidFill>
                <a:schemeClr val="accen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2532"/>
                                        </p:tgtEl>
                                        <p:attrNameLst>
                                          <p:attrName>style.visibility</p:attrName>
                                        </p:attrNameLst>
                                      </p:cBhvr>
                                      <p:to>
                                        <p:strVal val="visible"/>
                                      </p:to>
                                    </p:set>
                                    <p:animEffect transition="in" filter="fade">
                                      <p:cBhvr>
                                        <p:cTn id="7" dur="1000"/>
                                        <p:tgtEl>
                                          <p:spTgt spid="22532"/>
                                        </p:tgtEl>
                                      </p:cBhvr>
                                    </p:animEffect>
                                    <p:anim calcmode="lin" valueType="num">
                                      <p:cBhvr>
                                        <p:cTn id="8" dur="1000" fill="hold"/>
                                        <p:tgtEl>
                                          <p:spTgt spid="22532"/>
                                        </p:tgtEl>
                                        <p:attrNameLst>
                                          <p:attrName>ppt_x</p:attrName>
                                        </p:attrNameLst>
                                      </p:cBhvr>
                                      <p:tavLst>
                                        <p:tav tm="0">
                                          <p:val>
                                            <p:strVal val="#ppt_x"/>
                                          </p:val>
                                        </p:tav>
                                        <p:tav tm="100000">
                                          <p:val>
                                            <p:strVal val="#ppt_x"/>
                                          </p:val>
                                        </p:tav>
                                      </p:tavLst>
                                    </p:anim>
                                    <p:anim calcmode="lin" valueType="num">
                                      <p:cBhvr>
                                        <p:cTn id="9" dur="1000" fill="hold"/>
                                        <p:tgtEl>
                                          <p:spTgt spid="2253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54" presetClass="entr" presetSubtype="0" accel="100000" fill="hold" grpId="0" nodeType="clickEffect">
                                  <p:stCondLst>
                                    <p:cond delay="0"/>
                                  </p:stCondLst>
                                  <p:childTnLst>
                                    <p:set>
                                      <p:cBhvr>
                                        <p:cTn id="13" dur="1" fill="hold">
                                          <p:stCondLst>
                                            <p:cond delay="0"/>
                                          </p:stCondLst>
                                        </p:cTn>
                                        <p:tgtEl>
                                          <p:spTgt spid="22534"/>
                                        </p:tgtEl>
                                        <p:attrNameLst>
                                          <p:attrName>style.visibility</p:attrName>
                                        </p:attrNameLst>
                                      </p:cBhvr>
                                      <p:to>
                                        <p:strVal val="visible"/>
                                      </p:to>
                                    </p:set>
                                    <p:anim calcmode="lin" valueType="num">
                                      <p:cBhvr>
                                        <p:cTn id="14" dur="500" fill="hold"/>
                                        <p:tgtEl>
                                          <p:spTgt spid="22534"/>
                                        </p:tgtEl>
                                        <p:attrNameLst>
                                          <p:attrName>ppt_w</p:attrName>
                                        </p:attrNameLst>
                                      </p:cBhvr>
                                      <p:tavLst>
                                        <p:tav tm="0">
                                          <p:val>
                                            <p:strVal val="#ppt_w*0.05"/>
                                          </p:val>
                                        </p:tav>
                                        <p:tav tm="100000">
                                          <p:val>
                                            <p:strVal val="#ppt_w"/>
                                          </p:val>
                                        </p:tav>
                                      </p:tavLst>
                                    </p:anim>
                                    <p:anim calcmode="lin" valueType="num">
                                      <p:cBhvr>
                                        <p:cTn id="15" dur="500" fill="hold"/>
                                        <p:tgtEl>
                                          <p:spTgt spid="22534"/>
                                        </p:tgtEl>
                                        <p:attrNameLst>
                                          <p:attrName>ppt_h</p:attrName>
                                        </p:attrNameLst>
                                      </p:cBhvr>
                                      <p:tavLst>
                                        <p:tav tm="0">
                                          <p:val>
                                            <p:strVal val="#ppt_h"/>
                                          </p:val>
                                        </p:tav>
                                        <p:tav tm="100000">
                                          <p:val>
                                            <p:strVal val="#ppt_h"/>
                                          </p:val>
                                        </p:tav>
                                      </p:tavLst>
                                    </p:anim>
                                    <p:anim calcmode="lin" valueType="num">
                                      <p:cBhvr>
                                        <p:cTn id="16" dur="500" fill="hold"/>
                                        <p:tgtEl>
                                          <p:spTgt spid="22534"/>
                                        </p:tgtEl>
                                        <p:attrNameLst>
                                          <p:attrName>ppt_x</p:attrName>
                                        </p:attrNameLst>
                                      </p:cBhvr>
                                      <p:tavLst>
                                        <p:tav tm="0">
                                          <p:val>
                                            <p:strVal val="#ppt_x-.2"/>
                                          </p:val>
                                        </p:tav>
                                        <p:tav tm="100000">
                                          <p:val>
                                            <p:strVal val="#ppt_x"/>
                                          </p:val>
                                        </p:tav>
                                      </p:tavLst>
                                    </p:anim>
                                    <p:anim calcmode="lin" valueType="num">
                                      <p:cBhvr>
                                        <p:cTn id="17" dur="500" fill="hold"/>
                                        <p:tgtEl>
                                          <p:spTgt spid="22534"/>
                                        </p:tgtEl>
                                        <p:attrNameLst>
                                          <p:attrName>ppt_y</p:attrName>
                                        </p:attrNameLst>
                                      </p:cBhvr>
                                      <p:tavLst>
                                        <p:tav tm="0">
                                          <p:val>
                                            <p:strVal val="#ppt_y"/>
                                          </p:val>
                                        </p:tav>
                                        <p:tav tm="100000">
                                          <p:val>
                                            <p:strVal val="#ppt_y"/>
                                          </p:val>
                                        </p:tav>
                                      </p:tavLst>
                                    </p:anim>
                                    <p:animEffect transition="in" filter="fade">
                                      <p:cBhvr>
                                        <p:cTn id="18" dur="500"/>
                                        <p:tgtEl>
                                          <p:spTgt spid="22534"/>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54" presetClass="entr" presetSubtype="0" accel="100000" fill="hold" grpId="0" nodeType="clickEffect">
                                  <p:stCondLst>
                                    <p:cond delay="0"/>
                                  </p:stCondLst>
                                  <p:childTnLst>
                                    <p:set>
                                      <p:cBhvr>
                                        <p:cTn id="22" dur="1" fill="hold">
                                          <p:stCondLst>
                                            <p:cond delay="0"/>
                                          </p:stCondLst>
                                        </p:cTn>
                                        <p:tgtEl>
                                          <p:spTgt spid="22535"/>
                                        </p:tgtEl>
                                        <p:attrNameLst>
                                          <p:attrName>style.visibility</p:attrName>
                                        </p:attrNameLst>
                                      </p:cBhvr>
                                      <p:to>
                                        <p:strVal val="visible"/>
                                      </p:to>
                                    </p:set>
                                    <p:anim calcmode="lin" valueType="num">
                                      <p:cBhvr>
                                        <p:cTn id="23" dur="500" fill="hold"/>
                                        <p:tgtEl>
                                          <p:spTgt spid="22535"/>
                                        </p:tgtEl>
                                        <p:attrNameLst>
                                          <p:attrName>ppt_w</p:attrName>
                                        </p:attrNameLst>
                                      </p:cBhvr>
                                      <p:tavLst>
                                        <p:tav tm="0">
                                          <p:val>
                                            <p:strVal val="#ppt_w*0.05"/>
                                          </p:val>
                                        </p:tav>
                                        <p:tav tm="100000">
                                          <p:val>
                                            <p:strVal val="#ppt_w"/>
                                          </p:val>
                                        </p:tav>
                                      </p:tavLst>
                                    </p:anim>
                                    <p:anim calcmode="lin" valueType="num">
                                      <p:cBhvr>
                                        <p:cTn id="24" dur="500" fill="hold"/>
                                        <p:tgtEl>
                                          <p:spTgt spid="22535"/>
                                        </p:tgtEl>
                                        <p:attrNameLst>
                                          <p:attrName>ppt_h</p:attrName>
                                        </p:attrNameLst>
                                      </p:cBhvr>
                                      <p:tavLst>
                                        <p:tav tm="0">
                                          <p:val>
                                            <p:strVal val="#ppt_h"/>
                                          </p:val>
                                        </p:tav>
                                        <p:tav tm="100000">
                                          <p:val>
                                            <p:strVal val="#ppt_h"/>
                                          </p:val>
                                        </p:tav>
                                      </p:tavLst>
                                    </p:anim>
                                    <p:anim calcmode="lin" valueType="num">
                                      <p:cBhvr>
                                        <p:cTn id="25" dur="500" fill="hold"/>
                                        <p:tgtEl>
                                          <p:spTgt spid="22535"/>
                                        </p:tgtEl>
                                        <p:attrNameLst>
                                          <p:attrName>ppt_x</p:attrName>
                                        </p:attrNameLst>
                                      </p:cBhvr>
                                      <p:tavLst>
                                        <p:tav tm="0">
                                          <p:val>
                                            <p:strVal val="#ppt_x-.2"/>
                                          </p:val>
                                        </p:tav>
                                        <p:tav tm="100000">
                                          <p:val>
                                            <p:strVal val="#ppt_x"/>
                                          </p:val>
                                        </p:tav>
                                      </p:tavLst>
                                    </p:anim>
                                    <p:anim calcmode="lin" valueType="num">
                                      <p:cBhvr>
                                        <p:cTn id="26" dur="500" fill="hold"/>
                                        <p:tgtEl>
                                          <p:spTgt spid="22535"/>
                                        </p:tgtEl>
                                        <p:attrNameLst>
                                          <p:attrName>ppt_y</p:attrName>
                                        </p:attrNameLst>
                                      </p:cBhvr>
                                      <p:tavLst>
                                        <p:tav tm="0">
                                          <p:val>
                                            <p:strVal val="#ppt_y"/>
                                          </p:val>
                                        </p:tav>
                                        <p:tav tm="100000">
                                          <p:val>
                                            <p:strVal val="#ppt_y"/>
                                          </p:val>
                                        </p:tav>
                                      </p:tavLst>
                                    </p:anim>
                                    <p:animEffect transition="in" filter="fade">
                                      <p:cBhvr>
                                        <p:cTn id="27" dur="500"/>
                                        <p:tgtEl>
                                          <p:spTgt spid="2253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4" presetClass="entr" presetSubtype="0" accel="100000" fill="hold" grpId="0" nodeType="clickEffect">
                                  <p:stCondLst>
                                    <p:cond delay="0"/>
                                  </p:stCondLst>
                                  <p:childTnLst>
                                    <p:set>
                                      <p:cBhvr>
                                        <p:cTn id="31" dur="1" fill="hold">
                                          <p:stCondLst>
                                            <p:cond delay="0"/>
                                          </p:stCondLst>
                                        </p:cTn>
                                        <p:tgtEl>
                                          <p:spTgt spid="22536"/>
                                        </p:tgtEl>
                                        <p:attrNameLst>
                                          <p:attrName>style.visibility</p:attrName>
                                        </p:attrNameLst>
                                      </p:cBhvr>
                                      <p:to>
                                        <p:strVal val="visible"/>
                                      </p:to>
                                    </p:set>
                                    <p:anim calcmode="lin" valueType="num">
                                      <p:cBhvr>
                                        <p:cTn id="32" dur="500" fill="hold"/>
                                        <p:tgtEl>
                                          <p:spTgt spid="22536"/>
                                        </p:tgtEl>
                                        <p:attrNameLst>
                                          <p:attrName>ppt_w</p:attrName>
                                        </p:attrNameLst>
                                      </p:cBhvr>
                                      <p:tavLst>
                                        <p:tav tm="0">
                                          <p:val>
                                            <p:strVal val="#ppt_w*0.05"/>
                                          </p:val>
                                        </p:tav>
                                        <p:tav tm="100000">
                                          <p:val>
                                            <p:strVal val="#ppt_w"/>
                                          </p:val>
                                        </p:tav>
                                      </p:tavLst>
                                    </p:anim>
                                    <p:anim calcmode="lin" valueType="num">
                                      <p:cBhvr>
                                        <p:cTn id="33" dur="500" fill="hold"/>
                                        <p:tgtEl>
                                          <p:spTgt spid="22536"/>
                                        </p:tgtEl>
                                        <p:attrNameLst>
                                          <p:attrName>ppt_h</p:attrName>
                                        </p:attrNameLst>
                                      </p:cBhvr>
                                      <p:tavLst>
                                        <p:tav tm="0">
                                          <p:val>
                                            <p:strVal val="#ppt_h"/>
                                          </p:val>
                                        </p:tav>
                                        <p:tav tm="100000">
                                          <p:val>
                                            <p:strVal val="#ppt_h"/>
                                          </p:val>
                                        </p:tav>
                                      </p:tavLst>
                                    </p:anim>
                                    <p:anim calcmode="lin" valueType="num">
                                      <p:cBhvr>
                                        <p:cTn id="34" dur="500" fill="hold"/>
                                        <p:tgtEl>
                                          <p:spTgt spid="22536"/>
                                        </p:tgtEl>
                                        <p:attrNameLst>
                                          <p:attrName>ppt_x</p:attrName>
                                        </p:attrNameLst>
                                      </p:cBhvr>
                                      <p:tavLst>
                                        <p:tav tm="0">
                                          <p:val>
                                            <p:strVal val="#ppt_x-.2"/>
                                          </p:val>
                                        </p:tav>
                                        <p:tav tm="100000">
                                          <p:val>
                                            <p:strVal val="#ppt_x"/>
                                          </p:val>
                                        </p:tav>
                                      </p:tavLst>
                                    </p:anim>
                                    <p:anim calcmode="lin" valueType="num">
                                      <p:cBhvr>
                                        <p:cTn id="35" dur="500" fill="hold"/>
                                        <p:tgtEl>
                                          <p:spTgt spid="22536"/>
                                        </p:tgtEl>
                                        <p:attrNameLst>
                                          <p:attrName>ppt_y</p:attrName>
                                        </p:attrNameLst>
                                      </p:cBhvr>
                                      <p:tavLst>
                                        <p:tav tm="0">
                                          <p:val>
                                            <p:strVal val="#ppt_y"/>
                                          </p:val>
                                        </p:tav>
                                        <p:tav tm="100000">
                                          <p:val>
                                            <p:strVal val="#ppt_y"/>
                                          </p:val>
                                        </p:tav>
                                      </p:tavLst>
                                    </p:anim>
                                    <p:animEffect transition="in" filter="fade">
                                      <p:cBhvr>
                                        <p:cTn id="36" dur="500"/>
                                        <p:tgtEl>
                                          <p:spTgt spid="22536"/>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54" presetClass="entr" presetSubtype="0" accel="100000" fill="hold" grpId="0" nodeType="clickEffect">
                                  <p:stCondLst>
                                    <p:cond delay="0"/>
                                  </p:stCondLst>
                                  <p:childTnLst>
                                    <p:set>
                                      <p:cBhvr>
                                        <p:cTn id="40" dur="1" fill="hold">
                                          <p:stCondLst>
                                            <p:cond delay="0"/>
                                          </p:stCondLst>
                                        </p:cTn>
                                        <p:tgtEl>
                                          <p:spTgt spid="22537"/>
                                        </p:tgtEl>
                                        <p:attrNameLst>
                                          <p:attrName>style.visibility</p:attrName>
                                        </p:attrNameLst>
                                      </p:cBhvr>
                                      <p:to>
                                        <p:strVal val="visible"/>
                                      </p:to>
                                    </p:set>
                                    <p:anim calcmode="lin" valueType="num">
                                      <p:cBhvr>
                                        <p:cTn id="41" dur="500" fill="hold"/>
                                        <p:tgtEl>
                                          <p:spTgt spid="22537"/>
                                        </p:tgtEl>
                                        <p:attrNameLst>
                                          <p:attrName>ppt_w</p:attrName>
                                        </p:attrNameLst>
                                      </p:cBhvr>
                                      <p:tavLst>
                                        <p:tav tm="0">
                                          <p:val>
                                            <p:strVal val="#ppt_w*0.05"/>
                                          </p:val>
                                        </p:tav>
                                        <p:tav tm="100000">
                                          <p:val>
                                            <p:strVal val="#ppt_w"/>
                                          </p:val>
                                        </p:tav>
                                      </p:tavLst>
                                    </p:anim>
                                    <p:anim calcmode="lin" valueType="num">
                                      <p:cBhvr>
                                        <p:cTn id="42" dur="500" fill="hold"/>
                                        <p:tgtEl>
                                          <p:spTgt spid="22537"/>
                                        </p:tgtEl>
                                        <p:attrNameLst>
                                          <p:attrName>ppt_h</p:attrName>
                                        </p:attrNameLst>
                                      </p:cBhvr>
                                      <p:tavLst>
                                        <p:tav tm="0">
                                          <p:val>
                                            <p:strVal val="#ppt_h"/>
                                          </p:val>
                                        </p:tav>
                                        <p:tav tm="100000">
                                          <p:val>
                                            <p:strVal val="#ppt_h"/>
                                          </p:val>
                                        </p:tav>
                                      </p:tavLst>
                                    </p:anim>
                                    <p:anim calcmode="lin" valueType="num">
                                      <p:cBhvr>
                                        <p:cTn id="43" dur="500" fill="hold"/>
                                        <p:tgtEl>
                                          <p:spTgt spid="22537"/>
                                        </p:tgtEl>
                                        <p:attrNameLst>
                                          <p:attrName>ppt_x</p:attrName>
                                        </p:attrNameLst>
                                      </p:cBhvr>
                                      <p:tavLst>
                                        <p:tav tm="0">
                                          <p:val>
                                            <p:strVal val="#ppt_x-.2"/>
                                          </p:val>
                                        </p:tav>
                                        <p:tav tm="100000">
                                          <p:val>
                                            <p:strVal val="#ppt_x"/>
                                          </p:val>
                                        </p:tav>
                                      </p:tavLst>
                                    </p:anim>
                                    <p:anim calcmode="lin" valueType="num">
                                      <p:cBhvr>
                                        <p:cTn id="44" dur="500" fill="hold"/>
                                        <p:tgtEl>
                                          <p:spTgt spid="22537"/>
                                        </p:tgtEl>
                                        <p:attrNameLst>
                                          <p:attrName>ppt_y</p:attrName>
                                        </p:attrNameLst>
                                      </p:cBhvr>
                                      <p:tavLst>
                                        <p:tav tm="0">
                                          <p:val>
                                            <p:strVal val="#ppt_y"/>
                                          </p:val>
                                        </p:tav>
                                        <p:tav tm="100000">
                                          <p:val>
                                            <p:strVal val="#ppt_y"/>
                                          </p:val>
                                        </p:tav>
                                      </p:tavLst>
                                    </p:anim>
                                    <p:animEffect transition="in" filter="fade">
                                      <p:cBhvr>
                                        <p:cTn id="45" dur="500"/>
                                        <p:tgtEl>
                                          <p:spTgt spid="22537"/>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54" presetClass="entr" presetSubtype="0" accel="100000" fill="hold" grpId="0" nodeType="clickEffect">
                                  <p:stCondLst>
                                    <p:cond delay="0"/>
                                  </p:stCondLst>
                                  <p:childTnLst>
                                    <p:set>
                                      <p:cBhvr>
                                        <p:cTn id="49" dur="1" fill="hold">
                                          <p:stCondLst>
                                            <p:cond delay="0"/>
                                          </p:stCondLst>
                                        </p:cTn>
                                        <p:tgtEl>
                                          <p:spTgt spid="22538"/>
                                        </p:tgtEl>
                                        <p:attrNameLst>
                                          <p:attrName>style.visibility</p:attrName>
                                        </p:attrNameLst>
                                      </p:cBhvr>
                                      <p:to>
                                        <p:strVal val="visible"/>
                                      </p:to>
                                    </p:set>
                                    <p:anim calcmode="lin" valueType="num">
                                      <p:cBhvr>
                                        <p:cTn id="50" dur="500" fill="hold"/>
                                        <p:tgtEl>
                                          <p:spTgt spid="22538"/>
                                        </p:tgtEl>
                                        <p:attrNameLst>
                                          <p:attrName>ppt_w</p:attrName>
                                        </p:attrNameLst>
                                      </p:cBhvr>
                                      <p:tavLst>
                                        <p:tav tm="0">
                                          <p:val>
                                            <p:strVal val="#ppt_w*0.05"/>
                                          </p:val>
                                        </p:tav>
                                        <p:tav tm="100000">
                                          <p:val>
                                            <p:strVal val="#ppt_w"/>
                                          </p:val>
                                        </p:tav>
                                      </p:tavLst>
                                    </p:anim>
                                    <p:anim calcmode="lin" valueType="num">
                                      <p:cBhvr>
                                        <p:cTn id="51" dur="500" fill="hold"/>
                                        <p:tgtEl>
                                          <p:spTgt spid="22538"/>
                                        </p:tgtEl>
                                        <p:attrNameLst>
                                          <p:attrName>ppt_h</p:attrName>
                                        </p:attrNameLst>
                                      </p:cBhvr>
                                      <p:tavLst>
                                        <p:tav tm="0">
                                          <p:val>
                                            <p:strVal val="#ppt_h"/>
                                          </p:val>
                                        </p:tav>
                                        <p:tav tm="100000">
                                          <p:val>
                                            <p:strVal val="#ppt_h"/>
                                          </p:val>
                                        </p:tav>
                                      </p:tavLst>
                                    </p:anim>
                                    <p:anim calcmode="lin" valueType="num">
                                      <p:cBhvr>
                                        <p:cTn id="52" dur="500" fill="hold"/>
                                        <p:tgtEl>
                                          <p:spTgt spid="22538"/>
                                        </p:tgtEl>
                                        <p:attrNameLst>
                                          <p:attrName>ppt_x</p:attrName>
                                        </p:attrNameLst>
                                      </p:cBhvr>
                                      <p:tavLst>
                                        <p:tav tm="0">
                                          <p:val>
                                            <p:strVal val="#ppt_x-.2"/>
                                          </p:val>
                                        </p:tav>
                                        <p:tav tm="100000">
                                          <p:val>
                                            <p:strVal val="#ppt_x"/>
                                          </p:val>
                                        </p:tav>
                                      </p:tavLst>
                                    </p:anim>
                                    <p:anim calcmode="lin" valueType="num">
                                      <p:cBhvr>
                                        <p:cTn id="53" dur="500" fill="hold"/>
                                        <p:tgtEl>
                                          <p:spTgt spid="22538"/>
                                        </p:tgtEl>
                                        <p:attrNameLst>
                                          <p:attrName>ppt_y</p:attrName>
                                        </p:attrNameLst>
                                      </p:cBhvr>
                                      <p:tavLst>
                                        <p:tav tm="0">
                                          <p:val>
                                            <p:strVal val="#ppt_y"/>
                                          </p:val>
                                        </p:tav>
                                        <p:tav tm="100000">
                                          <p:val>
                                            <p:strVal val="#ppt_y"/>
                                          </p:val>
                                        </p:tav>
                                      </p:tavLst>
                                    </p:anim>
                                    <p:animEffect transition="in" filter="fade">
                                      <p:cBhvr>
                                        <p:cTn id="54" dur="500"/>
                                        <p:tgtEl>
                                          <p:spTgt spid="22538"/>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43" presetClass="entr" presetSubtype="0" fill="hold" grpId="0" nodeType="clickEffect">
                                  <p:stCondLst>
                                    <p:cond delay="0"/>
                                  </p:stCondLst>
                                  <p:childTnLst>
                                    <p:set>
                                      <p:cBhvr>
                                        <p:cTn id="58" dur="1" fill="hold">
                                          <p:stCondLst>
                                            <p:cond delay="0"/>
                                          </p:stCondLst>
                                        </p:cTn>
                                        <p:tgtEl>
                                          <p:spTgt spid="22539"/>
                                        </p:tgtEl>
                                        <p:attrNameLst>
                                          <p:attrName>style.visibility</p:attrName>
                                        </p:attrNameLst>
                                      </p:cBhvr>
                                      <p:to>
                                        <p:strVal val="visible"/>
                                      </p:to>
                                    </p:set>
                                    <p:animEffect transition="in" filter="fade">
                                      <p:cBhvr>
                                        <p:cTn id="59" dur="100"/>
                                        <p:tgtEl>
                                          <p:spTgt spid="22539"/>
                                        </p:tgtEl>
                                      </p:cBhvr>
                                    </p:animEffect>
                                    <p:anim calcmode="lin" valueType="num">
                                      <p:cBhvr>
                                        <p:cTn id="60" dur="400" fill="hold"/>
                                        <p:tgtEl>
                                          <p:spTgt spid="22539"/>
                                        </p:tgtEl>
                                        <p:attrNameLst>
                                          <p:attrName>ppt_x</p:attrName>
                                        </p:attrNameLst>
                                      </p:cBhvr>
                                      <p:tavLst>
                                        <p:tav tm="0">
                                          <p:val>
                                            <p:strVal val="#ppt_x"/>
                                          </p:val>
                                        </p:tav>
                                        <p:tav tm="100000">
                                          <p:val>
                                            <p:strVal val="#ppt_x"/>
                                          </p:val>
                                        </p:tav>
                                      </p:tavLst>
                                    </p:anim>
                                    <p:anim calcmode="lin" valueType="num">
                                      <p:cBhvr>
                                        <p:cTn id="61" dur="400" fill="hold"/>
                                        <p:tgtEl>
                                          <p:spTgt spid="22539"/>
                                        </p:tgtEl>
                                        <p:attrNameLst>
                                          <p:attrName>ppt_y</p:attrName>
                                        </p:attrNameLst>
                                      </p:cBhvr>
                                      <p:tavLst>
                                        <p:tav tm="0">
                                          <p:val>
                                            <p:strVal val="#ppt_y+0.31"/>
                                          </p:val>
                                        </p:tav>
                                        <p:tav tm="100000">
                                          <p:val>
                                            <p:strVal val="#ppt_y+0.31"/>
                                          </p:val>
                                        </p:tav>
                                      </p:tavLst>
                                    </p:anim>
                                    <p:anim calcmode="lin" valueType="num">
                                      <p:cBhvr>
                                        <p:cTn id="62" dur="600" decel="50000" fill="hold">
                                          <p:stCondLst>
                                            <p:cond delay="400"/>
                                          </p:stCondLst>
                                        </p:cTn>
                                        <p:tgtEl>
                                          <p:spTgt spid="22539"/>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63" dur="600" decel="50000" fill="hold">
                                          <p:stCondLst>
                                            <p:cond delay="400"/>
                                          </p:stCondLst>
                                        </p:cTn>
                                        <p:tgtEl>
                                          <p:spTgt spid="22539"/>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64" fill="hold" nodeType="clickPar">
                      <p:stCondLst>
                        <p:cond delay="indefinite"/>
                      </p:stCondLst>
                      <p:childTnLst>
                        <p:par>
                          <p:cTn id="65" fill="hold" nodeType="withGroup">
                            <p:stCondLst>
                              <p:cond delay="0"/>
                            </p:stCondLst>
                            <p:childTnLst>
                              <p:par>
                                <p:cTn id="66" presetID="43" presetClass="entr" presetSubtype="0" fill="hold" grpId="0" nodeType="clickEffect">
                                  <p:stCondLst>
                                    <p:cond delay="0"/>
                                  </p:stCondLst>
                                  <p:childTnLst>
                                    <p:set>
                                      <p:cBhvr>
                                        <p:cTn id="67" dur="1" fill="hold">
                                          <p:stCondLst>
                                            <p:cond delay="0"/>
                                          </p:stCondLst>
                                        </p:cTn>
                                        <p:tgtEl>
                                          <p:spTgt spid="22540"/>
                                        </p:tgtEl>
                                        <p:attrNameLst>
                                          <p:attrName>style.visibility</p:attrName>
                                        </p:attrNameLst>
                                      </p:cBhvr>
                                      <p:to>
                                        <p:strVal val="visible"/>
                                      </p:to>
                                    </p:set>
                                    <p:animEffect transition="in" filter="fade">
                                      <p:cBhvr>
                                        <p:cTn id="68" dur="100"/>
                                        <p:tgtEl>
                                          <p:spTgt spid="22540"/>
                                        </p:tgtEl>
                                      </p:cBhvr>
                                    </p:animEffect>
                                    <p:anim calcmode="lin" valueType="num">
                                      <p:cBhvr>
                                        <p:cTn id="69" dur="400" fill="hold"/>
                                        <p:tgtEl>
                                          <p:spTgt spid="22540"/>
                                        </p:tgtEl>
                                        <p:attrNameLst>
                                          <p:attrName>ppt_x</p:attrName>
                                        </p:attrNameLst>
                                      </p:cBhvr>
                                      <p:tavLst>
                                        <p:tav tm="0">
                                          <p:val>
                                            <p:strVal val="#ppt_x"/>
                                          </p:val>
                                        </p:tav>
                                        <p:tav tm="100000">
                                          <p:val>
                                            <p:strVal val="#ppt_x"/>
                                          </p:val>
                                        </p:tav>
                                      </p:tavLst>
                                    </p:anim>
                                    <p:anim calcmode="lin" valueType="num">
                                      <p:cBhvr>
                                        <p:cTn id="70" dur="400" fill="hold"/>
                                        <p:tgtEl>
                                          <p:spTgt spid="22540"/>
                                        </p:tgtEl>
                                        <p:attrNameLst>
                                          <p:attrName>ppt_y</p:attrName>
                                        </p:attrNameLst>
                                      </p:cBhvr>
                                      <p:tavLst>
                                        <p:tav tm="0">
                                          <p:val>
                                            <p:strVal val="#ppt_y+0.31"/>
                                          </p:val>
                                        </p:tav>
                                        <p:tav tm="100000">
                                          <p:val>
                                            <p:strVal val="#ppt_y+0.31"/>
                                          </p:val>
                                        </p:tav>
                                      </p:tavLst>
                                    </p:anim>
                                    <p:anim calcmode="lin" valueType="num">
                                      <p:cBhvr>
                                        <p:cTn id="71" dur="600" decel="50000" fill="hold">
                                          <p:stCondLst>
                                            <p:cond delay="400"/>
                                          </p:stCondLst>
                                        </p:cTn>
                                        <p:tgtEl>
                                          <p:spTgt spid="22540"/>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72" dur="600" decel="50000" fill="hold">
                                          <p:stCondLst>
                                            <p:cond delay="400"/>
                                          </p:stCondLst>
                                        </p:cTn>
                                        <p:tgtEl>
                                          <p:spTgt spid="22540"/>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73" fill="hold" nodeType="clickPar">
                      <p:stCondLst>
                        <p:cond delay="indefinite"/>
                      </p:stCondLst>
                      <p:childTnLst>
                        <p:par>
                          <p:cTn id="74" fill="hold" nodeType="withGroup">
                            <p:stCondLst>
                              <p:cond delay="0"/>
                            </p:stCondLst>
                            <p:childTnLst>
                              <p:par>
                                <p:cTn id="75" presetID="43" presetClass="entr" presetSubtype="0" fill="hold" grpId="0" nodeType="clickEffect">
                                  <p:stCondLst>
                                    <p:cond delay="0"/>
                                  </p:stCondLst>
                                  <p:childTnLst>
                                    <p:set>
                                      <p:cBhvr>
                                        <p:cTn id="76" dur="1" fill="hold">
                                          <p:stCondLst>
                                            <p:cond delay="0"/>
                                          </p:stCondLst>
                                        </p:cTn>
                                        <p:tgtEl>
                                          <p:spTgt spid="22541"/>
                                        </p:tgtEl>
                                        <p:attrNameLst>
                                          <p:attrName>style.visibility</p:attrName>
                                        </p:attrNameLst>
                                      </p:cBhvr>
                                      <p:to>
                                        <p:strVal val="visible"/>
                                      </p:to>
                                    </p:set>
                                    <p:animEffect transition="in" filter="fade">
                                      <p:cBhvr>
                                        <p:cTn id="77" dur="100"/>
                                        <p:tgtEl>
                                          <p:spTgt spid="22541"/>
                                        </p:tgtEl>
                                      </p:cBhvr>
                                    </p:animEffect>
                                    <p:anim calcmode="lin" valueType="num">
                                      <p:cBhvr>
                                        <p:cTn id="78" dur="400" fill="hold"/>
                                        <p:tgtEl>
                                          <p:spTgt spid="22541"/>
                                        </p:tgtEl>
                                        <p:attrNameLst>
                                          <p:attrName>ppt_x</p:attrName>
                                        </p:attrNameLst>
                                      </p:cBhvr>
                                      <p:tavLst>
                                        <p:tav tm="0">
                                          <p:val>
                                            <p:strVal val="#ppt_x"/>
                                          </p:val>
                                        </p:tav>
                                        <p:tav tm="100000">
                                          <p:val>
                                            <p:strVal val="#ppt_x"/>
                                          </p:val>
                                        </p:tav>
                                      </p:tavLst>
                                    </p:anim>
                                    <p:anim calcmode="lin" valueType="num">
                                      <p:cBhvr>
                                        <p:cTn id="79" dur="400" fill="hold"/>
                                        <p:tgtEl>
                                          <p:spTgt spid="22541"/>
                                        </p:tgtEl>
                                        <p:attrNameLst>
                                          <p:attrName>ppt_y</p:attrName>
                                        </p:attrNameLst>
                                      </p:cBhvr>
                                      <p:tavLst>
                                        <p:tav tm="0">
                                          <p:val>
                                            <p:strVal val="#ppt_y+0.31"/>
                                          </p:val>
                                        </p:tav>
                                        <p:tav tm="100000">
                                          <p:val>
                                            <p:strVal val="#ppt_y+0.31"/>
                                          </p:val>
                                        </p:tav>
                                      </p:tavLst>
                                    </p:anim>
                                    <p:anim calcmode="lin" valueType="num">
                                      <p:cBhvr>
                                        <p:cTn id="80" dur="600" decel="50000" fill="hold">
                                          <p:stCondLst>
                                            <p:cond delay="400"/>
                                          </p:stCondLst>
                                        </p:cTn>
                                        <p:tgtEl>
                                          <p:spTgt spid="22541"/>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81" dur="600" decel="50000" fill="hold">
                                          <p:stCondLst>
                                            <p:cond delay="400"/>
                                          </p:stCondLst>
                                        </p:cTn>
                                        <p:tgtEl>
                                          <p:spTgt spid="22541"/>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82" fill="hold" nodeType="clickPar">
                      <p:stCondLst>
                        <p:cond delay="indefinite"/>
                      </p:stCondLst>
                      <p:childTnLst>
                        <p:par>
                          <p:cTn id="83" fill="hold" nodeType="withGroup">
                            <p:stCondLst>
                              <p:cond delay="0"/>
                            </p:stCondLst>
                            <p:childTnLst>
                              <p:par>
                                <p:cTn id="84" presetID="54" presetClass="entr" presetSubtype="0" accel="100000" fill="hold" grpId="0" nodeType="clickEffect">
                                  <p:stCondLst>
                                    <p:cond delay="0"/>
                                  </p:stCondLst>
                                  <p:childTnLst>
                                    <p:set>
                                      <p:cBhvr>
                                        <p:cTn id="85" dur="1" fill="hold">
                                          <p:stCondLst>
                                            <p:cond delay="0"/>
                                          </p:stCondLst>
                                        </p:cTn>
                                        <p:tgtEl>
                                          <p:spTgt spid="22542"/>
                                        </p:tgtEl>
                                        <p:attrNameLst>
                                          <p:attrName>style.visibility</p:attrName>
                                        </p:attrNameLst>
                                      </p:cBhvr>
                                      <p:to>
                                        <p:strVal val="visible"/>
                                      </p:to>
                                    </p:set>
                                    <p:anim calcmode="lin" valueType="num">
                                      <p:cBhvr>
                                        <p:cTn id="86" dur="500" fill="hold"/>
                                        <p:tgtEl>
                                          <p:spTgt spid="22542"/>
                                        </p:tgtEl>
                                        <p:attrNameLst>
                                          <p:attrName>ppt_w</p:attrName>
                                        </p:attrNameLst>
                                      </p:cBhvr>
                                      <p:tavLst>
                                        <p:tav tm="0">
                                          <p:val>
                                            <p:strVal val="#ppt_w*0.05"/>
                                          </p:val>
                                        </p:tav>
                                        <p:tav tm="100000">
                                          <p:val>
                                            <p:strVal val="#ppt_w"/>
                                          </p:val>
                                        </p:tav>
                                      </p:tavLst>
                                    </p:anim>
                                    <p:anim calcmode="lin" valueType="num">
                                      <p:cBhvr>
                                        <p:cTn id="87" dur="500" fill="hold"/>
                                        <p:tgtEl>
                                          <p:spTgt spid="22542"/>
                                        </p:tgtEl>
                                        <p:attrNameLst>
                                          <p:attrName>ppt_h</p:attrName>
                                        </p:attrNameLst>
                                      </p:cBhvr>
                                      <p:tavLst>
                                        <p:tav tm="0">
                                          <p:val>
                                            <p:strVal val="#ppt_h"/>
                                          </p:val>
                                        </p:tav>
                                        <p:tav tm="100000">
                                          <p:val>
                                            <p:strVal val="#ppt_h"/>
                                          </p:val>
                                        </p:tav>
                                      </p:tavLst>
                                    </p:anim>
                                    <p:anim calcmode="lin" valueType="num">
                                      <p:cBhvr>
                                        <p:cTn id="88" dur="500" fill="hold"/>
                                        <p:tgtEl>
                                          <p:spTgt spid="22542"/>
                                        </p:tgtEl>
                                        <p:attrNameLst>
                                          <p:attrName>ppt_x</p:attrName>
                                        </p:attrNameLst>
                                      </p:cBhvr>
                                      <p:tavLst>
                                        <p:tav tm="0">
                                          <p:val>
                                            <p:strVal val="#ppt_x-.2"/>
                                          </p:val>
                                        </p:tav>
                                        <p:tav tm="100000">
                                          <p:val>
                                            <p:strVal val="#ppt_x"/>
                                          </p:val>
                                        </p:tav>
                                      </p:tavLst>
                                    </p:anim>
                                    <p:anim calcmode="lin" valueType="num">
                                      <p:cBhvr>
                                        <p:cTn id="89" dur="500" fill="hold"/>
                                        <p:tgtEl>
                                          <p:spTgt spid="22542"/>
                                        </p:tgtEl>
                                        <p:attrNameLst>
                                          <p:attrName>ppt_y</p:attrName>
                                        </p:attrNameLst>
                                      </p:cBhvr>
                                      <p:tavLst>
                                        <p:tav tm="0">
                                          <p:val>
                                            <p:strVal val="#ppt_y"/>
                                          </p:val>
                                        </p:tav>
                                        <p:tav tm="100000">
                                          <p:val>
                                            <p:strVal val="#ppt_y"/>
                                          </p:val>
                                        </p:tav>
                                      </p:tavLst>
                                    </p:anim>
                                    <p:animEffect transition="in" filter="fade">
                                      <p:cBhvr>
                                        <p:cTn id="90" dur="500"/>
                                        <p:tgtEl>
                                          <p:spTgt spid="22542"/>
                                        </p:tgtEl>
                                      </p:cBhvr>
                                    </p:animEffect>
                                  </p:childTnLst>
                                </p:cTn>
                              </p:par>
                            </p:childTnLst>
                          </p:cTn>
                        </p:par>
                      </p:childTnLst>
                    </p:cTn>
                  </p:par>
                  <p:par>
                    <p:cTn id="91" fill="hold" nodeType="clickPar">
                      <p:stCondLst>
                        <p:cond delay="indefinite"/>
                      </p:stCondLst>
                      <p:childTnLst>
                        <p:par>
                          <p:cTn id="92" fill="hold" nodeType="withGroup">
                            <p:stCondLst>
                              <p:cond delay="0"/>
                            </p:stCondLst>
                            <p:childTnLst>
                              <p:par>
                                <p:cTn id="93" presetID="15" presetClass="entr" presetSubtype="0" fill="hold" grpId="0" nodeType="clickEffect">
                                  <p:stCondLst>
                                    <p:cond delay="0"/>
                                  </p:stCondLst>
                                  <p:childTnLst>
                                    <p:set>
                                      <p:cBhvr>
                                        <p:cTn id="94" dur="1" fill="hold">
                                          <p:stCondLst>
                                            <p:cond delay="0"/>
                                          </p:stCondLst>
                                        </p:cTn>
                                        <p:tgtEl>
                                          <p:spTgt spid="22544"/>
                                        </p:tgtEl>
                                        <p:attrNameLst>
                                          <p:attrName>style.visibility</p:attrName>
                                        </p:attrNameLst>
                                      </p:cBhvr>
                                      <p:to>
                                        <p:strVal val="visible"/>
                                      </p:to>
                                    </p:set>
                                    <p:anim calcmode="lin" valueType="num">
                                      <p:cBhvr>
                                        <p:cTn id="95" dur="1000" fill="hold"/>
                                        <p:tgtEl>
                                          <p:spTgt spid="22544"/>
                                        </p:tgtEl>
                                        <p:attrNameLst>
                                          <p:attrName>ppt_w</p:attrName>
                                        </p:attrNameLst>
                                      </p:cBhvr>
                                      <p:tavLst>
                                        <p:tav tm="0">
                                          <p:val>
                                            <p:fltVal val="0"/>
                                          </p:val>
                                        </p:tav>
                                        <p:tav tm="100000">
                                          <p:val>
                                            <p:strVal val="#ppt_w"/>
                                          </p:val>
                                        </p:tav>
                                      </p:tavLst>
                                    </p:anim>
                                    <p:anim calcmode="lin" valueType="num">
                                      <p:cBhvr>
                                        <p:cTn id="96" dur="1000" fill="hold"/>
                                        <p:tgtEl>
                                          <p:spTgt spid="22544"/>
                                        </p:tgtEl>
                                        <p:attrNameLst>
                                          <p:attrName>ppt_h</p:attrName>
                                        </p:attrNameLst>
                                      </p:cBhvr>
                                      <p:tavLst>
                                        <p:tav tm="0">
                                          <p:val>
                                            <p:fltVal val="0"/>
                                          </p:val>
                                        </p:tav>
                                        <p:tav tm="100000">
                                          <p:val>
                                            <p:strVal val="#ppt_h"/>
                                          </p:val>
                                        </p:tav>
                                      </p:tavLst>
                                    </p:anim>
                                    <p:anim calcmode="lin" valueType="num">
                                      <p:cBhvr>
                                        <p:cTn id="97" dur="1000" fill="hold"/>
                                        <p:tgtEl>
                                          <p:spTgt spid="22544"/>
                                        </p:tgtEl>
                                        <p:attrNameLst>
                                          <p:attrName>ppt_x</p:attrName>
                                        </p:attrNameLst>
                                      </p:cBhvr>
                                      <p:tavLst>
                                        <p:tav tm="0" fmla="#ppt_x+(cos(-2*pi*(1-$))*-#ppt_x-sin(-2*pi*(1-$))*(1-#ppt_y))*(1-$)">
                                          <p:val>
                                            <p:fltVal val="0"/>
                                          </p:val>
                                        </p:tav>
                                        <p:tav tm="100000">
                                          <p:val>
                                            <p:fltVal val="1"/>
                                          </p:val>
                                        </p:tav>
                                      </p:tavLst>
                                    </p:anim>
                                    <p:anim calcmode="lin" valueType="num">
                                      <p:cBhvr>
                                        <p:cTn id="98" dur="1000" fill="hold"/>
                                        <p:tgtEl>
                                          <p:spTgt spid="2254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99" fill="hold" nodeType="clickPar">
                      <p:stCondLst>
                        <p:cond delay="indefinite"/>
                      </p:stCondLst>
                      <p:childTnLst>
                        <p:par>
                          <p:cTn id="100" fill="hold" nodeType="withGroup">
                            <p:stCondLst>
                              <p:cond delay="0"/>
                            </p:stCondLst>
                            <p:childTnLst>
                              <p:par>
                                <p:cTn id="101" presetID="42" presetClass="entr" presetSubtype="0" fill="hold" grpId="0" nodeType="clickEffect">
                                  <p:stCondLst>
                                    <p:cond delay="0"/>
                                  </p:stCondLst>
                                  <p:childTnLst>
                                    <p:set>
                                      <p:cBhvr>
                                        <p:cTn id="102" dur="1" fill="hold">
                                          <p:stCondLst>
                                            <p:cond delay="0"/>
                                          </p:stCondLst>
                                        </p:cTn>
                                        <p:tgtEl>
                                          <p:spTgt spid="22543"/>
                                        </p:tgtEl>
                                        <p:attrNameLst>
                                          <p:attrName>style.visibility</p:attrName>
                                        </p:attrNameLst>
                                      </p:cBhvr>
                                      <p:to>
                                        <p:strVal val="visible"/>
                                      </p:to>
                                    </p:set>
                                    <p:animEffect transition="in" filter="fade">
                                      <p:cBhvr>
                                        <p:cTn id="103" dur="1000"/>
                                        <p:tgtEl>
                                          <p:spTgt spid="22543"/>
                                        </p:tgtEl>
                                      </p:cBhvr>
                                    </p:animEffect>
                                    <p:anim calcmode="lin" valueType="num">
                                      <p:cBhvr>
                                        <p:cTn id="104" dur="1000" fill="hold"/>
                                        <p:tgtEl>
                                          <p:spTgt spid="22543"/>
                                        </p:tgtEl>
                                        <p:attrNameLst>
                                          <p:attrName>ppt_x</p:attrName>
                                        </p:attrNameLst>
                                      </p:cBhvr>
                                      <p:tavLst>
                                        <p:tav tm="0">
                                          <p:val>
                                            <p:strVal val="#ppt_x"/>
                                          </p:val>
                                        </p:tav>
                                        <p:tav tm="100000">
                                          <p:val>
                                            <p:strVal val="#ppt_x"/>
                                          </p:val>
                                        </p:tav>
                                      </p:tavLst>
                                    </p:anim>
                                    <p:anim calcmode="lin" valueType="num">
                                      <p:cBhvr>
                                        <p:cTn id="105" dur="1000" fill="hold"/>
                                        <p:tgtEl>
                                          <p:spTgt spid="2254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2" grpId="0"/>
      <p:bldP spid="22534" grpId="0"/>
      <p:bldP spid="22535" grpId="0"/>
      <p:bldP spid="22536" grpId="0"/>
      <p:bldP spid="22537" grpId="0"/>
      <p:bldP spid="22538" grpId="0"/>
      <p:bldP spid="22539" grpId="0"/>
      <p:bldP spid="22540" grpId="0"/>
      <p:bldP spid="22541" grpId="0"/>
      <p:bldP spid="22542" grpId="0"/>
      <p:bldP spid="22543" grpId="0"/>
      <p:bldP spid="2254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Text Box 4"/>
          <p:cNvSpPr txBox="1">
            <a:spLocks noChangeArrowheads="1"/>
          </p:cNvSpPr>
          <p:nvPr/>
        </p:nvSpPr>
        <p:spPr bwMode="auto">
          <a:xfrm>
            <a:off x="1331913" y="549275"/>
            <a:ext cx="5802312"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3600">
                <a:solidFill>
                  <a:srgbClr val="087690"/>
                </a:solidFill>
              </a:rPr>
              <a:t>2</a:t>
            </a:r>
            <a:r>
              <a:rPr lang="es-MX" altLang="en-US" sz="3200">
                <a:solidFill>
                  <a:srgbClr val="087690"/>
                </a:solidFill>
              </a:rPr>
              <a:t> </a:t>
            </a:r>
            <a:r>
              <a:rPr lang="es-MX" altLang="en-US" sz="2800">
                <a:solidFill>
                  <a:srgbClr val="087690"/>
                </a:solidFill>
              </a:rPr>
              <a:t>VALOR DE PUNTO Y SEGUIDO</a:t>
            </a:r>
            <a:endParaRPr lang="es-ES" altLang="en-US" sz="2800">
              <a:solidFill>
                <a:srgbClr val="087690"/>
              </a:solidFill>
            </a:endParaRPr>
          </a:p>
        </p:txBody>
      </p:sp>
      <p:sp>
        <p:nvSpPr>
          <p:cNvPr id="23557" name="Text Box 5"/>
          <p:cNvSpPr txBox="1">
            <a:spLocks noChangeArrowheads="1"/>
          </p:cNvSpPr>
          <p:nvPr/>
        </p:nvSpPr>
        <p:spPr bwMode="auto">
          <a:xfrm>
            <a:off x="2771775" y="188913"/>
            <a:ext cx="2554288"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a:solidFill>
                  <a:srgbClr val="087690"/>
                </a:solidFill>
              </a:rPr>
              <a:t>PUNTO Y COMA</a:t>
            </a:r>
            <a:endParaRPr lang="es-ES" altLang="en-US">
              <a:solidFill>
                <a:srgbClr val="087690"/>
              </a:solidFill>
            </a:endParaRPr>
          </a:p>
        </p:txBody>
      </p:sp>
      <p:sp>
        <p:nvSpPr>
          <p:cNvPr id="23558" name="Text Box 6"/>
          <p:cNvSpPr txBox="1">
            <a:spLocks noChangeArrowheads="1"/>
          </p:cNvSpPr>
          <p:nvPr/>
        </p:nvSpPr>
        <p:spPr bwMode="auto">
          <a:xfrm>
            <a:off x="827088" y="1268413"/>
            <a:ext cx="7359650" cy="9159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1800">
                <a:solidFill>
                  <a:srgbClr val="008000"/>
                </a:solidFill>
              </a:rPr>
              <a:t>La presencia de dos actos de texturización concatenados permite</a:t>
            </a:r>
          </a:p>
          <a:p>
            <a:r>
              <a:rPr lang="es-MX" altLang="en-US" sz="1800">
                <a:solidFill>
                  <a:srgbClr val="008000"/>
                </a:solidFill>
              </a:rPr>
              <a:t>separarlos por medio del punto y seguido.  Sin embargo, en estos</a:t>
            </a:r>
          </a:p>
          <a:p>
            <a:r>
              <a:rPr lang="es-MX" altLang="en-US" sz="1800">
                <a:solidFill>
                  <a:srgbClr val="008000"/>
                </a:solidFill>
              </a:rPr>
              <a:t>Casos, el punto y coma es una opción perfectamente válida.</a:t>
            </a:r>
            <a:endParaRPr lang="es-ES" altLang="en-US" sz="1800">
              <a:solidFill>
                <a:srgbClr val="008000"/>
              </a:solidFill>
            </a:endParaRPr>
          </a:p>
        </p:txBody>
      </p:sp>
      <p:sp>
        <p:nvSpPr>
          <p:cNvPr id="23559" name="Text Box 7"/>
          <p:cNvSpPr txBox="1">
            <a:spLocks noChangeArrowheads="1"/>
          </p:cNvSpPr>
          <p:nvPr/>
        </p:nvSpPr>
        <p:spPr bwMode="auto">
          <a:xfrm>
            <a:off x="539750" y="2420938"/>
            <a:ext cx="6110288"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1800" i="1">
                <a:solidFill>
                  <a:schemeClr val="accent2"/>
                </a:solidFill>
              </a:rPr>
              <a:t>El desgreño administrativo en la ciudad es alarmante</a:t>
            </a:r>
            <a:r>
              <a:rPr lang="es-MX" altLang="en-US" sz="1800" i="1"/>
              <a:t> </a:t>
            </a:r>
            <a:r>
              <a:rPr lang="es-MX" altLang="en-US"/>
              <a:t> </a:t>
            </a:r>
            <a:endParaRPr lang="es-ES" altLang="en-US"/>
          </a:p>
        </p:txBody>
      </p:sp>
      <p:sp>
        <p:nvSpPr>
          <p:cNvPr id="23560" name="Text Box 8"/>
          <p:cNvSpPr txBox="1">
            <a:spLocks noChangeArrowheads="1"/>
          </p:cNvSpPr>
          <p:nvPr/>
        </p:nvSpPr>
        <p:spPr bwMode="auto">
          <a:xfrm>
            <a:off x="250825" y="2852738"/>
            <a:ext cx="661035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1800"/>
              <a:t> </a:t>
            </a:r>
            <a:r>
              <a:rPr lang="es-MX" altLang="en-US" sz="1800" i="1">
                <a:solidFill>
                  <a:srgbClr val="800000"/>
                </a:solidFill>
              </a:rPr>
              <a:t>Se requiere con suma urgencia un cambio de gobernantes</a:t>
            </a:r>
            <a:endParaRPr lang="es-ES" altLang="en-US" sz="1800" i="1">
              <a:solidFill>
                <a:srgbClr val="800000"/>
              </a:solidFill>
            </a:endParaRPr>
          </a:p>
        </p:txBody>
      </p:sp>
      <p:sp>
        <p:nvSpPr>
          <p:cNvPr id="23561" name="Text Box 9"/>
          <p:cNvSpPr txBox="1">
            <a:spLocks noChangeArrowheads="1"/>
          </p:cNvSpPr>
          <p:nvPr/>
        </p:nvSpPr>
        <p:spPr bwMode="auto">
          <a:xfrm>
            <a:off x="6927850" y="2439988"/>
            <a:ext cx="1998663"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a:solidFill>
                  <a:srgbClr val="FF0000"/>
                </a:solidFill>
              </a:rPr>
              <a:t>[DENUNCIA]</a:t>
            </a:r>
            <a:endParaRPr lang="es-ES" altLang="en-US">
              <a:solidFill>
                <a:srgbClr val="FF0000"/>
              </a:solidFill>
            </a:endParaRPr>
          </a:p>
        </p:txBody>
      </p:sp>
      <p:sp>
        <p:nvSpPr>
          <p:cNvPr id="23562" name="Text Box 10"/>
          <p:cNvSpPr txBox="1">
            <a:spLocks noChangeArrowheads="1"/>
          </p:cNvSpPr>
          <p:nvPr/>
        </p:nvSpPr>
        <p:spPr bwMode="auto">
          <a:xfrm>
            <a:off x="6804025" y="2781300"/>
            <a:ext cx="2284413"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a:solidFill>
                  <a:srgbClr val="009900"/>
                </a:solidFill>
              </a:rPr>
              <a:t>[PROPUESTA]</a:t>
            </a:r>
            <a:endParaRPr lang="es-ES" altLang="en-US">
              <a:solidFill>
                <a:srgbClr val="009900"/>
              </a:solidFill>
            </a:endParaRPr>
          </a:p>
        </p:txBody>
      </p:sp>
      <p:sp>
        <p:nvSpPr>
          <p:cNvPr id="23563" name="AutoShape 11"/>
          <p:cNvSpPr>
            <a:spLocks noChangeArrowheads="1"/>
          </p:cNvSpPr>
          <p:nvPr/>
        </p:nvSpPr>
        <p:spPr bwMode="auto">
          <a:xfrm>
            <a:off x="611188" y="3860800"/>
            <a:ext cx="431800" cy="360363"/>
          </a:xfrm>
          <a:prstGeom prst="rightArrow">
            <a:avLst>
              <a:gd name="adj1" fmla="val 50000"/>
              <a:gd name="adj2" fmla="val 29956"/>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3565" name="Text Box 13"/>
          <p:cNvSpPr txBox="1">
            <a:spLocks noChangeArrowheads="1"/>
          </p:cNvSpPr>
          <p:nvPr/>
        </p:nvSpPr>
        <p:spPr bwMode="auto">
          <a:xfrm>
            <a:off x="1239838" y="3592513"/>
            <a:ext cx="677545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1800" i="1">
                <a:solidFill>
                  <a:schemeClr val="accent2"/>
                </a:solidFill>
              </a:rPr>
              <a:t>El desgreño administrativo en la ciudad de Cali es alarmante</a:t>
            </a:r>
            <a:endParaRPr lang="es-ES" altLang="en-US" sz="1800" i="1">
              <a:solidFill>
                <a:schemeClr val="accent2"/>
              </a:solidFill>
            </a:endParaRPr>
          </a:p>
        </p:txBody>
      </p:sp>
      <p:sp>
        <p:nvSpPr>
          <p:cNvPr id="23566" name="Text Box 14"/>
          <p:cNvSpPr txBox="1">
            <a:spLocks noChangeArrowheads="1"/>
          </p:cNvSpPr>
          <p:nvPr/>
        </p:nvSpPr>
        <p:spPr bwMode="auto">
          <a:xfrm>
            <a:off x="1095375" y="4097338"/>
            <a:ext cx="661035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1800" i="1">
                <a:solidFill>
                  <a:srgbClr val="800000"/>
                </a:solidFill>
              </a:rPr>
              <a:t>Se requiere con suma urgencia un cambio de gobernantes.</a:t>
            </a:r>
            <a:endParaRPr lang="es-ES" altLang="en-US" sz="1800" i="1">
              <a:solidFill>
                <a:srgbClr val="800000"/>
              </a:solidFill>
            </a:endParaRPr>
          </a:p>
        </p:txBody>
      </p:sp>
      <p:sp>
        <p:nvSpPr>
          <p:cNvPr id="23567" name="Text Box 15"/>
          <p:cNvSpPr txBox="1">
            <a:spLocks noChangeArrowheads="1"/>
          </p:cNvSpPr>
          <p:nvPr/>
        </p:nvSpPr>
        <p:spPr bwMode="auto">
          <a:xfrm>
            <a:off x="7885113" y="3284538"/>
            <a:ext cx="339725"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4400">
                <a:solidFill>
                  <a:srgbClr val="CC0066"/>
                </a:solidFill>
              </a:rPr>
              <a:t>.</a:t>
            </a:r>
            <a:endParaRPr lang="es-ES" altLang="en-US" sz="4400">
              <a:solidFill>
                <a:srgbClr val="CC0066"/>
              </a:solidFill>
            </a:endParaRPr>
          </a:p>
        </p:txBody>
      </p:sp>
      <p:sp>
        <p:nvSpPr>
          <p:cNvPr id="23568" name="Text Box 16"/>
          <p:cNvSpPr txBox="1">
            <a:spLocks noChangeArrowheads="1"/>
          </p:cNvSpPr>
          <p:nvPr/>
        </p:nvSpPr>
        <p:spPr bwMode="auto">
          <a:xfrm>
            <a:off x="4048125" y="4522788"/>
            <a:ext cx="46355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3600">
                <a:solidFill>
                  <a:srgbClr val="008000"/>
                </a:solidFill>
              </a:rPr>
              <a:t>o</a:t>
            </a:r>
            <a:endParaRPr lang="es-ES" altLang="en-US" sz="3600">
              <a:solidFill>
                <a:srgbClr val="008000"/>
              </a:solidFill>
            </a:endParaRPr>
          </a:p>
        </p:txBody>
      </p:sp>
      <p:sp>
        <p:nvSpPr>
          <p:cNvPr id="23569" name="Text Box 17"/>
          <p:cNvSpPr txBox="1">
            <a:spLocks noChangeArrowheads="1"/>
          </p:cNvSpPr>
          <p:nvPr/>
        </p:nvSpPr>
        <p:spPr bwMode="auto">
          <a:xfrm>
            <a:off x="1042988" y="5229225"/>
            <a:ext cx="67754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1800" i="1">
                <a:solidFill>
                  <a:schemeClr val="accent2"/>
                </a:solidFill>
              </a:rPr>
              <a:t>El desgreño administrativo en la ciudad de Cali es alarmante</a:t>
            </a:r>
            <a:endParaRPr lang="es-ES" altLang="en-US" sz="1800" i="1">
              <a:solidFill>
                <a:schemeClr val="accent2"/>
              </a:solidFill>
            </a:endParaRPr>
          </a:p>
        </p:txBody>
      </p:sp>
      <p:sp>
        <p:nvSpPr>
          <p:cNvPr id="23570" name="Text Box 18"/>
          <p:cNvSpPr txBox="1">
            <a:spLocks noChangeArrowheads="1"/>
          </p:cNvSpPr>
          <p:nvPr/>
        </p:nvSpPr>
        <p:spPr bwMode="auto">
          <a:xfrm>
            <a:off x="1042988" y="5734050"/>
            <a:ext cx="65849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1800" i="1">
                <a:solidFill>
                  <a:srgbClr val="800000"/>
                </a:solidFill>
              </a:rPr>
              <a:t>se requiere con suma urgencia un cambio de gobernantes.</a:t>
            </a:r>
            <a:endParaRPr lang="es-ES" altLang="en-US" sz="1800" i="1">
              <a:solidFill>
                <a:srgbClr val="800000"/>
              </a:solidFill>
            </a:endParaRPr>
          </a:p>
        </p:txBody>
      </p:sp>
      <p:sp>
        <p:nvSpPr>
          <p:cNvPr id="23571" name="Text Box 19"/>
          <p:cNvSpPr txBox="1">
            <a:spLocks noChangeArrowheads="1"/>
          </p:cNvSpPr>
          <p:nvPr/>
        </p:nvSpPr>
        <p:spPr bwMode="auto">
          <a:xfrm>
            <a:off x="7740650" y="5084763"/>
            <a:ext cx="33655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3600">
                <a:solidFill>
                  <a:srgbClr val="CC0066"/>
                </a:solidFill>
              </a:rPr>
              <a:t>;</a:t>
            </a:r>
            <a:endParaRPr lang="es-ES" altLang="en-US" sz="3600">
              <a:solidFill>
                <a:srgbClr val="CC0066"/>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3557"/>
                                        </p:tgtEl>
                                        <p:attrNameLst>
                                          <p:attrName>style.visibility</p:attrName>
                                        </p:attrNameLst>
                                      </p:cBhvr>
                                      <p:to>
                                        <p:strVal val="visible"/>
                                      </p:to>
                                    </p:set>
                                    <p:animEffect transition="in" filter="fade">
                                      <p:cBhvr>
                                        <p:cTn id="7" dur="1000"/>
                                        <p:tgtEl>
                                          <p:spTgt spid="23557"/>
                                        </p:tgtEl>
                                      </p:cBhvr>
                                    </p:animEffect>
                                    <p:anim calcmode="lin" valueType="num">
                                      <p:cBhvr>
                                        <p:cTn id="8" dur="1000" fill="hold"/>
                                        <p:tgtEl>
                                          <p:spTgt spid="23557"/>
                                        </p:tgtEl>
                                        <p:attrNameLst>
                                          <p:attrName>ppt_x</p:attrName>
                                        </p:attrNameLst>
                                      </p:cBhvr>
                                      <p:tavLst>
                                        <p:tav tm="0">
                                          <p:val>
                                            <p:strVal val="#ppt_x"/>
                                          </p:val>
                                        </p:tav>
                                        <p:tav tm="100000">
                                          <p:val>
                                            <p:strVal val="#ppt_x"/>
                                          </p:val>
                                        </p:tav>
                                      </p:tavLst>
                                    </p:anim>
                                    <p:anim calcmode="lin" valueType="num">
                                      <p:cBhvr>
                                        <p:cTn id="9" dur="1000" fill="hold"/>
                                        <p:tgtEl>
                                          <p:spTgt spid="23557"/>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54" presetClass="entr" presetSubtype="0" accel="100000" fill="hold" grpId="0" nodeType="clickEffect">
                                  <p:stCondLst>
                                    <p:cond delay="0"/>
                                  </p:stCondLst>
                                  <p:childTnLst>
                                    <p:set>
                                      <p:cBhvr>
                                        <p:cTn id="13" dur="1" fill="hold">
                                          <p:stCondLst>
                                            <p:cond delay="0"/>
                                          </p:stCondLst>
                                        </p:cTn>
                                        <p:tgtEl>
                                          <p:spTgt spid="23556"/>
                                        </p:tgtEl>
                                        <p:attrNameLst>
                                          <p:attrName>style.visibility</p:attrName>
                                        </p:attrNameLst>
                                      </p:cBhvr>
                                      <p:to>
                                        <p:strVal val="visible"/>
                                      </p:to>
                                    </p:set>
                                    <p:anim calcmode="lin" valueType="num">
                                      <p:cBhvr>
                                        <p:cTn id="14" dur="500" fill="hold"/>
                                        <p:tgtEl>
                                          <p:spTgt spid="23556"/>
                                        </p:tgtEl>
                                        <p:attrNameLst>
                                          <p:attrName>ppt_w</p:attrName>
                                        </p:attrNameLst>
                                      </p:cBhvr>
                                      <p:tavLst>
                                        <p:tav tm="0">
                                          <p:val>
                                            <p:strVal val="#ppt_w*0.05"/>
                                          </p:val>
                                        </p:tav>
                                        <p:tav tm="100000">
                                          <p:val>
                                            <p:strVal val="#ppt_w"/>
                                          </p:val>
                                        </p:tav>
                                      </p:tavLst>
                                    </p:anim>
                                    <p:anim calcmode="lin" valueType="num">
                                      <p:cBhvr>
                                        <p:cTn id="15" dur="500" fill="hold"/>
                                        <p:tgtEl>
                                          <p:spTgt spid="23556"/>
                                        </p:tgtEl>
                                        <p:attrNameLst>
                                          <p:attrName>ppt_h</p:attrName>
                                        </p:attrNameLst>
                                      </p:cBhvr>
                                      <p:tavLst>
                                        <p:tav tm="0">
                                          <p:val>
                                            <p:strVal val="#ppt_h"/>
                                          </p:val>
                                        </p:tav>
                                        <p:tav tm="100000">
                                          <p:val>
                                            <p:strVal val="#ppt_h"/>
                                          </p:val>
                                        </p:tav>
                                      </p:tavLst>
                                    </p:anim>
                                    <p:anim calcmode="lin" valueType="num">
                                      <p:cBhvr>
                                        <p:cTn id="16" dur="500" fill="hold"/>
                                        <p:tgtEl>
                                          <p:spTgt spid="23556"/>
                                        </p:tgtEl>
                                        <p:attrNameLst>
                                          <p:attrName>ppt_x</p:attrName>
                                        </p:attrNameLst>
                                      </p:cBhvr>
                                      <p:tavLst>
                                        <p:tav tm="0">
                                          <p:val>
                                            <p:strVal val="#ppt_x-.2"/>
                                          </p:val>
                                        </p:tav>
                                        <p:tav tm="100000">
                                          <p:val>
                                            <p:strVal val="#ppt_x"/>
                                          </p:val>
                                        </p:tav>
                                      </p:tavLst>
                                    </p:anim>
                                    <p:anim calcmode="lin" valueType="num">
                                      <p:cBhvr>
                                        <p:cTn id="17" dur="500" fill="hold"/>
                                        <p:tgtEl>
                                          <p:spTgt spid="23556"/>
                                        </p:tgtEl>
                                        <p:attrNameLst>
                                          <p:attrName>ppt_y</p:attrName>
                                        </p:attrNameLst>
                                      </p:cBhvr>
                                      <p:tavLst>
                                        <p:tav tm="0">
                                          <p:val>
                                            <p:strVal val="#ppt_y"/>
                                          </p:val>
                                        </p:tav>
                                        <p:tav tm="100000">
                                          <p:val>
                                            <p:strVal val="#ppt_y"/>
                                          </p:val>
                                        </p:tav>
                                      </p:tavLst>
                                    </p:anim>
                                    <p:animEffect transition="in" filter="fade">
                                      <p:cBhvr>
                                        <p:cTn id="18" dur="500"/>
                                        <p:tgtEl>
                                          <p:spTgt spid="23556"/>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3" presetClass="entr" presetSubtype="0" fill="hold" grpId="0" nodeType="clickEffect">
                                  <p:stCondLst>
                                    <p:cond delay="0"/>
                                  </p:stCondLst>
                                  <p:childTnLst>
                                    <p:set>
                                      <p:cBhvr>
                                        <p:cTn id="22" dur="1" fill="hold">
                                          <p:stCondLst>
                                            <p:cond delay="0"/>
                                          </p:stCondLst>
                                        </p:cTn>
                                        <p:tgtEl>
                                          <p:spTgt spid="23558"/>
                                        </p:tgtEl>
                                        <p:attrNameLst>
                                          <p:attrName>style.visibility</p:attrName>
                                        </p:attrNameLst>
                                      </p:cBhvr>
                                      <p:to>
                                        <p:strVal val="visible"/>
                                      </p:to>
                                    </p:set>
                                    <p:animEffect transition="in" filter="fade">
                                      <p:cBhvr>
                                        <p:cTn id="23" dur="100"/>
                                        <p:tgtEl>
                                          <p:spTgt spid="23558"/>
                                        </p:tgtEl>
                                      </p:cBhvr>
                                    </p:animEffect>
                                    <p:anim calcmode="lin" valueType="num">
                                      <p:cBhvr>
                                        <p:cTn id="24" dur="400" fill="hold"/>
                                        <p:tgtEl>
                                          <p:spTgt spid="23558"/>
                                        </p:tgtEl>
                                        <p:attrNameLst>
                                          <p:attrName>ppt_x</p:attrName>
                                        </p:attrNameLst>
                                      </p:cBhvr>
                                      <p:tavLst>
                                        <p:tav tm="0">
                                          <p:val>
                                            <p:strVal val="#ppt_x"/>
                                          </p:val>
                                        </p:tav>
                                        <p:tav tm="100000">
                                          <p:val>
                                            <p:strVal val="#ppt_x"/>
                                          </p:val>
                                        </p:tav>
                                      </p:tavLst>
                                    </p:anim>
                                    <p:anim calcmode="lin" valueType="num">
                                      <p:cBhvr>
                                        <p:cTn id="25" dur="400" fill="hold"/>
                                        <p:tgtEl>
                                          <p:spTgt spid="23558"/>
                                        </p:tgtEl>
                                        <p:attrNameLst>
                                          <p:attrName>ppt_y</p:attrName>
                                        </p:attrNameLst>
                                      </p:cBhvr>
                                      <p:tavLst>
                                        <p:tav tm="0">
                                          <p:val>
                                            <p:strVal val="#ppt_y+0.31"/>
                                          </p:val>
                                        </p:tav>
                                        <p:tav tm="100000">
                                          <p:val>
                                            <p:strVal val="#ppt_y+0.31"/>
                                          </p:val>
                                        </p:tav>
                                      </p:tavLst>
                                    </p:anim>
                                    <p:anim calcmode="lin" valueType="num">
                                      <p:cBhvr>
                                        <p:cTn id="26" dur="600" decel="50000" fill="hold">
                                          <p:stCondLst>
                                            <p:cond delay="400"/>
                                          </p:stCondLst>
                                        </p:cTn>
                                        <p:tgtEl>
                                          <p:spTgt spid="23558"/>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7" dur="600" decel="50000" fill="hold">
                                          <p:stCondLst>
                                            <p:cond delay="400"/>
                                          </p:stCondLst>
                                        </p:cTn>
                                        <p:tgtEl>
                                          <p:spTgt spid="23558"/>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54" presetClass="entr" presetSubtype="0" accel="100000" fill="hold" grpId="0" nodeType="clickEffect">
                                  <p:stCondLst>
                                    <p:cond delay="0"/>
                                  </p:stCondLst>
                                  <p:childTnLst>
                                    <p:set>
                                      <p:cBhvr>
                                        <p:cTn id="31" dur="1" fill="hold">
                                          <p:stCondLst>
                                            <p:cond delay="0"/>
                                          </p:stCondLst>
                                        </p:cTn>
                                        <p:tgtEl>
                                          <p:spTgt spid="23559"/>
                                        </p:tgtEl>
                                        <p:attrNameLst>
                                          <p:attrName>style.visibility</p:attrName>
                                        </p:attrNameLst>
                                      </p:cBhvr>
                                      <p:to>
                                        <p:strVal val="visible"/>
                                      </p:to>
                                    </p:set>
                                    <p:anim calcmode="lin" valueType="num">
                                      <p:cBhvr>
                                        <p:cTn id="32" dur="500" fill="hold"/>
                                        <p:tgtEl>
                                          <p:spTgt spid="23559"/>
                                        </p:tgtEl>
                                        <p:attrNameLst>
                                          <p:attrName>ppt_w</p:attrName>
                                        </p:attrNameLst>
                                      </p:cBhvr>
                                      <p:tavLst>
                                        <p:tav tm="0">
                                          <p:val>
                                            <p:strVal val="#ppt_w*0.05"/>
                                          </p:val>
                                        </p:tav>
                                        <p:tav tm="100000">
                                          <p:val>
                                            <p:strVal val="#ppt_w"/>
                                          </p:val>
                                        </p:tav>
                                      </p:tavLst>
                                    </p:anim>
                                    <p:anim calcmode="lin" valueType="num">
                                      <p:cBhvr>
                                        <p:cTn id="33" dur="500" fill="hold"/>
                                        <p:tgtEl>
                                          <p:spTgt spid="23559"/>
                                        </p:tgtEl>
                                        <p:attrNameLst>
                                          <p:attrName>ppt_h</p:attrName>
                                        </p:attrNameLst>
                                      </p:cBhvr>
                                      <p:tavLst>
                                        <p:tav tm="0">
                                          <p:val>
                                            <p:strVal val="#ppt_h"/>
                                          </p:val>
                                        </p:tav>
                                        <p:tav tm="100000">
                                          <p:val>
                                            <p:strVal val="#ppt_h"/>
                                          </p:val>
                                        </p:tav>
                                      </p:tavLst>
                                    </p:anim>
                                    <p:anim calcmode="lin" valueType="num">
                                      <p:cBhvr>
                                        <p:cTn id="34" dur="500" fill="hold"/>
                                        <p:tgtEl>
                                          <p:spTgt spid="23559"/>
                                        </p:tgtEl>
                                        <p:attrNameLst>
                                          <p:attrName>ppt_x</p:attrName>
                                        </p:attrNameLst>
                                      </p:cBhvr>
                                      <p:tavLst>
                                        <p:tav tm="0">
                                          <p:val>
                                            <p:strVal val="#ppt_x-.2"/>
                                          </p:val>
                                        </p:tav>
                                        <p:tav tm="100000">
                                          <p:val>
                                            <p:strVal val="#ppt_x"/>
                                          </p:val>
                                        </p:tav>
                                      </p:tavLst>
                                    </p:anim>
                                    <p:anim calcmode="lin" valueType="num">
                                      <p:cBhvr>
                                        <p:cTn id="35" dur="500" fill="hold"/>
                                        <p:tgtEl>
                                          <p:spTgt spid="23559"/>
                                        </p:tgtEl>
                                        <p:attrNameLst>
                                          <p:attrName>ppt_y</p:attrName>
                                        </p:attrNameLst>
                                      </p:cBhvr>
                                      <p:tavLst>
                                        <p:tav tm="0">
                                          <p:val>
                                            <p:strVal val="#ppt_y"/>
                                          </p:val>
                                        </p:tav>
                                        <p:tav tm="100000">
                                          <p:val>
                                            <p:strVal val="#ppt_y"/>
                                          </p:val>
                                        </p:tav>
                                      </p:tavLst>
                                    </p:anim>
                                    <p:animEffect transition="in" filter="fade">
                                      <p:cBhvr>
                                        <p:cTn id="36" dur="500"/>
                                        <p:tgtEl>
                                          <p:spTgt spid="23559"/>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5" presetClass="entr" presetSubtype="0" fill="hold" grpId="0" nodeType="clickEffect">
                                  <p:stCondLst>
                                    <p:cond delay="0"/>
                                  </p:stCondLst>
                                  <p:childTnLst>
                                    <p:set>
                                      <p:cBhvr>
                                        <p:cTn id="40" dur="1" fill="hold">
                                          <p:stCondLst>
                                            <p:cond delay="0"/>
                                          </p:stCondLst>
                                        </p:cTn>
                                        <p:tgtEl>
                                          <p:spTgt spid="23561"/>
                                        </p:tgtEl>
                                        <p:attrNameLst>
                                          <p:attrName>style.visibility</p:attrName>
                                        </p:attrNameLst>
                                      </p:cBhvr>
                                      <p:to>
                                        <p:strVal val="visible"/>
                                      </p:to>
                                    </p:set>
                                    <p:anim calcmode="lin" valueType="num">
                                      <p:cBhvr>
                                        <p:cTn id="41" dur="1000" fill="hold"/>
                                        <p:tgtEl>
                                          <p:spTgt spid="23561"/>
                                        </p:tgtEl>
                                        <p:attrNameLst>
                                          <p:attrName>ppt_w</p:attrName>
                                        </p:attrNameLst>
                                      </p:cBhvr>
                                      <p:tavLst>
                                        <p:tav tm="0">
                                          <p:val>
                                            <p:fltVal val="0"/>
                                          </p:val>
                                        </p:tav>
                                        <p:tav tm="100000">
                                          <p:val>
                                            <p:strVal val="#ppt_w"/>
                                          </p:val>
                                        </p:tav>
                                      </p:tavLst>
                                    </p:anim>
                                    <p:anim calcmode="lin" valueType="num">
                                      <p:cBhvr>
                                        <p:cTn id="42" dur="1000" fill="hold"/>
                                        <p:tgtEl>
                                          <p:spTgt spid="23561"/>
                                        </p:tgtEl>
                                        <p:attrNameLst>
                                          <p:attrName>ppt_h</p:attrName>
                                        </p:attrNameLst>
                                      </p:cBhvr>
                                      <p:tavLst>
                                        <p:tav tm="0">
                                          <p:val>
                                            <p:fltVal val="0"/>
                                          </p:val>
                                        </p:tav>
                                        <p:tav tm="100000">
                                          <p:val>
                                            <p:strVal val="#ppt_h"/>
                                          </p:val>
                                        </p:tav>
                                      </p:tavLst>
                                    </p:anim>
                                    <p:anim calcmode="lin" valueType="num">
                                      <p:cBhvr>
                                        <p:cTn id="43" dur="1000" fill="hold"/>
                                        <p:tgtEl>
                                          <p:spTgt spid="23561"/>
                                        </p:tgtEl>
                                        <p:attrNameLst>
                                          <p:attrName>ppt_x</p:attrName>
                                        </p:attrNameLst>
                                      </p:cBhvr>
                                      <p:tavLst>
                                        <p:tav tm="0" fmla="#ppt_x+(cos(-2*pi*(1-$))*-#ppt_x-sin(-2*pi*(1-$))*(1-#ppt_y))*(1-$)">
                                          <p:val>
                                            <p:fltVal val="0"/>
                                          </p:val>
                                        </p:tav>
                                        <p:tav tm="100000">
                                          <p:val>
                                            <p:fltVal val="1"/>
                                          </p:val>
                                        </p:tav>
                                      </p:tavLst>
                                    </p:anim>
                                    <p:anim calcmode="lin" valueType="num">
                                      <p:cBhvr>
                                        <p:cTn id="44" dur="1000" fill="hold"/>
                                        <p:tgtEl>
                                          <p:spTgt spid="23561"/>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54" presetClass="entr" presetSubtype="0" accel="100000" fill="hold" grpId="0" nodeType="clickEffect">
                                  <p:stCondLst>
                                    <p:cond delay="0"/>
                                  </p:stCondLst>
                                  <p:childTnLst>
                                    <p:set>
                                      <p:cBhvr>
                                        <p:cTn id="48" dur="1" fill="hold">
                                          <p:stCondLst>
                                            <p:cond delay="0"/>
                                          </p:stCondLst>
                                        </p:cTn>
                                        <p:tgtEl>
                                          <p:spTgt spid="23560"/>
                                        </p:tgtEl>
                                        <p:attrNameLst>
                                          <p:attrName>style.visibility</p:attrName>
                                        </p:attrNameLst>
                                      </p:cBhvr>
                                      <p:to>
                                        <p:strVal val="visible"/>
                                      </p:to>
                                    </p:set>
                                    <p:anim calcmode="lin" valueType="num">
                                      <p:cBhvr>
                                        <p:cTn id="49" dur="500" fill="hold"/>
                                        <p:tgtEl>
                                          <p:spTgt spid="23560"/>
                                        </p:tgtEl>
                                        <p:attrNameLst>
                                          <p:attrName>ppt_w</p:attrName>
                                        </p:attrNameLst>
                                      </p:cBhvr>
                                      <p:tavLst>
                                        <p:tav tm="0">
                                          <p:val>
                                            <p:strVal val="#ppt_w*0.05"/>
                                          </p:val>
                                        </p:tav>
                                        <p:tav tm="100000">
                                          <p:val>
                                            <p:strVal val="#ppt_w"/>
                                          </p:val>
                                        </p:tav>
                                      </p:tavLst>
                                    </p:anim>
                                    <p:anim calcmode="lin" valueType="num">
                                      <p:cBhvr>
                                        <p:cTn id="50" dur="500" fill="hold"/>
                                        <p:tgtEl>
                                          <p:spTgt spid="23560"/>
                                        </p:tgtEl>
                                        <p:attrNameLst>
                                          <p:attrName>ppt_h</p:attrName>
                                        </p:attrNameLst>
                                      </p:cBhvr>
                                      <p:tavLst>
                                        <p:tav tm="0">
                                          <p:val>
                                            <p:strVal val="#ppt_h"/>
                                          </p:val>
                                        </p:tav>
                                        <p:tav tm="100000">
                                          <p:val>
                                            <p:strVal val="#ppt_h"/>
                                          </p:val>
                                        </p:tav>
                                      </p:tavLst>
                                    </p:anim>
                                    <p:anim calcmode="lin" valueType="num">
                                      <p:cBhvr>
                                        <p:cTn id="51" dur="500" fill="hold"/>
                                        <p:tgtEl>
                                          <p:spTgt spid="23560"/>
                                        </p:tgtEl>
                                        <p:attrNameLst>
                                          <p:attrName>ppt_x</p:attrName>
                                        </p:attrNameLst>
                                      </p:cBhvr>
                                      <p:tavLst>
                                        <p:tav tm="0">
                                          <p:val>
                                            <p:strVal val="#ppt_x-.2"/>
                                          </p:val>
                                        </p:tav>
                                        <p:tav tm="100000">
                                          <p:val>
                                            <p:strVal val="#ppt_x"/>
                                          </p:val>
                                        </p:tav>
                                      </p:tavLst>
                                    </p:anim>
                                    <p:anim calcmode="lin" valueType="num">
                                      <p:cBhvr>
                                        <p:cTn id="52" dur="500" fill="hold"/>
                                        <p:tgtEl>
                                          <p:spTgt spid="23560"/>
                                        </p:tgtEl>
                                        <p:attrNameLst>
                                          <p:attrName>ppt_y</p:attrName>
                                        </p:attrNameLst>
                                      </p:cBhvr>
                                      <p:tavLst>
                                        <p:tav tm="0">
                                          <p:val>
                                            <p:strVal val="#ppt_y"/>
                                          </p:val>
                                        </p:tav>
                                        <p:tav tm="100000">
                                          <p:val>
                                            <p:strVal val="#ppt_y"/>
                                          </p:val>
                                        </p:tav>
                                      </p:tavLst>
                                    </p:anim>
                                    <p:animEffect transition="in" filter="fade">
                                      <p:cBhvr>
                                        <p:cTn id="53" dur="500"/>
                                        <p:tgtEl>
                                          <p:spTgt spid="23560"/>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15" presetClass="entr" presetSubtype="0" fill="hold" grpId="0" nodeType="clickEffect">
                                  <p:stCondLst>
                                    <p:cond delay="0"/>
                                  </p:stCondLst>
                                  <p:childTnLst>
                                    <p:set>
                                      <p:cBhvr>
                                        <p:cTn id="57" dur="1" fill="hold">
                                          <p:stCondLst>
                                            <p:cond delay="0"/>
                                          </p:stCondLst>
                                        </p:cTn>
                                        <p:tgtEl>
                                          <p:spTgt spid="23562"/>
                                        </p:tgtEl>
                                        <p:attrNameLst>
                                          <p:attrName>style.visibility</p:attrName>
                                        </p:attrNameLst>
                                      </p:cBhvr>
                                      <p:to>
                                        <p:strVal val="visible"/>
                                      </p:to>
                                    </p:set>
                                    <p:anim calcmode="lin" valueType="num">
                                      <p:cBhvr>
                                        <p:cTn id="58" dur="1000" fill="hold"/>
                                        <p:tgtEl>
                                          <p:spTgt spid="23562"/>
                                        </p:tgtEl>
                                        <p:attrNameLst>
                                          <p:attrName>ppt_w</p:attrName>
                                        </p:attrNameLst>
                                      </p:cBhvr>
                                      <p:tavLst>
                                        <p:tav tm="0">
                                          <p:val>
                                            <p:fltVal val="0"/>
                                          </p:val>
                                        </p:tav>
                                        <p:tav tm="100000">
                                          <p:val>
                                            <p:strVal val="#ppt_w"/>
                                          </p:val>
                                        </p:tav>
                                      </p:tavLst>
                                    </p:anim>
                                    <p:anim calcmode="lin" valueType="num">
                                      <p:cBhvr>
                                        <p:cTn id="59" dur="1000" fill="hold"/>
                                        <p:tgtEl>
                                          <p:spTgt spid="23562"/>
                                        </p:tgtEl>
                                        <p:attrNameLst>
                                          <p:attrName>ppt_h</p:attrName>
                                        </p:attrNameLst>
                                      </p:cBhvr>
                                      <p:tavLst>
                                        <p:tav tm="0">
                                          <p:val>
                                            <p:fltVal val="0"/>
                                          </p:val>
                                        </p:tav>
                                        <p:tav tm="100000">
                                          <p:val>
                                            <p:strVal val="#ppt_h"/>
                                          </p:val>
                                        </p:tav>
                                      </p:tavLst>
                                    </p:anim>
                                    <p:anim calcmode="lin" valueType="num">
                                      <p:cBhvr>
                                        <p:cTn id="60" dur="1000" fill="hold"/>
                                        <p:tgtEl>
                                          <p:spTgt spid="23562"/>
                                        </p:tgtEl>
                                        <p:attrNameLst>
                                          <p:attrName>ppt_x</p:attrName>
                                        </p:attrNameLst>
                                      </p:cBhvr>
                                      <p:tavLst>
                                        <p:tav tm="0" fmla="#ppt_x+(cos(-2*pi*(1-$))*-#ppt_x-sin(-2*pi*(1-$))*(1-#ppt_y))*(1-$)">
                                          <p:val>
                                            <p:fltVal val="0"/>
                                          </p:val>
                                        </p:tav>
                                        <p:tav tm="100000">
                                          <p:val>
                                            <p:fltVal val="1"/>
                                          </p:val>
                                        </p:tav>
                                      </p:tavLst>
                                    </p:anim>
                                    <p:anim calcmode="lin" valueType="num">
                                      <p:cBhvr>
                                        <p:cTn id="61" dur="1000" fill="hold"/>
                                        <p:tgtEl>
                                          <p:spTgt spid="2356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62" fill="hold" nodeType="clickPar">
                      <p:stCondLst>
                        <p:cond delay="indefinite"/>
                      </p:stCondLst>
                      <p:childTnLst>
                        <p:par>
                          <p:cTn id="63" fill="hold" nodeType="withGroup">
                            <p:stCondLst>
                              <p:cond delay="0"/>
                            </p:stCondLst>
                            <p:childTnLst>
                              <p:par>
                                <p:cTn id="64" presetID="54" presetClass="entr" presetSubtype="0" accel="100000" fill="hold" grpId="0" nodeType="clickEffect">
                                  <p:stCondLst>
                                    <p:cond delay="0"/>
                                  </p:stCondLst>
                                  <p:childTnLst>
                                    <p:set>
                                      <p:cBhvr>
                                        <p:cTn id="65" dur="1" fill="hold">
                                          <p:stCondLst>
                                            <p:cond delay="0"/>
                                          </p:stCondLst>
                                        </p:cTn>
                                        <p:tgtEl>
                                          <p:spTgt spid="23563"/>
                                        </p:tgtEl>
                                        <p:attrNameLst>
                                          <p:attrName>style.visibility</p:attrName>
                                        </p:attrNameLst>
                                      </p:cBhvr>
                                      <p:to>
                                        <p:strVal val="visible"/>
                                      </p:to>
                                    </p:set>
                                    <p:anim calcmode="lin" valueType="num">
                                      <p:cBhvr>
                                        <p:cTn id="66" dur="500" fill="hold"/>
                                        <p:tgtEl>
                                          <p:spTgt spid="23563"/>
                                        </p:tgtEl>
                                        <p:attrNameLst>
                                          <p:attrName>ppt_w</p:attrName>
                                        </p:attrNameLst>
                                      </p:cBhvr>
                                      <p:tavLst>
                                        <p:tav tm="0">
                                          <p:val>
                                            <p:strVal val="#ppt_w*0.05"/>
                                          </p:val>
                                        </p:tav>
                                        <p:tav tm="100000">
                                          <p:val>
                                            <p:strVal val="#ppt_w"/>
                                          </p:val>
                                        </p:tav>
                                      </p:tavLst>
                                    </p:anim>
                                    <p:anim calcmode="lin" valueType="num">
                                      <p:cBhvr>
                                        <p:cTn id="67" dur="500" fill="hold"/>
                                        <p:tgtEl>
                                          <p:spTgt spid="23563"/>
                                        </p:tgtEl>
                                        <p:attrNameLst>
                                          <p:attrName>ppt_h</p:attrName>
                                        </p:attrNameLst>
                                      </p:cBhvr>
                                      <p:tavLst>
                                        <p:tav tm="0">
                                          <p:val>
                                            <p:strVal val="#ppt_h"/>
                                          </p:val>
                                        </p:tav>
                                        <p:tav tm="100000">
                                          <p:val>
                                            <p:strVal val="#ppt_h"/>
                                          </p:val>
                                        </p:tav>
                                      </p:tavLst>
                                    </p:anim>
                                    <p:anim calcmode="lin" valueType="num">
                                      <p:cBhvr>
                                        <p:cTn id="68" dur="500" fill="hold"/>
                                        <p:tgtEl>
                                          <p:spTgt spid="23563"/>
                                        </p:tgtEl>
                                        <p:attrNameLst>
                                          <p:attrName>ppt_x</p:attrName>
                                        </p:attrNameLst>
                                      </p:cBhvr>
                                      <p:tavLst>
                                        <p:tav tm="0">
                                          <p:val>
                                            <p:strVal val="#ppt_x-.2"/>
                                          </p:val>
                                        </p:tav>
                                        <p:tav tm="100000">
                                          <p:val>
                                            <p:strVal val="#ppt_x"/>
                                          </p:val>
                                        </p:tav>
                                      </p:tavLst>
                                    </p:anim>
                                    <p:anim calcmode="lin" valueType="num">
                                      <p:cBhvr>
                                        <p:cTn id="69" dur="500" fill="hold"/>
                                        <p:tgtEl>
                                          <p:spTgt spid="23563"/>
                                        </p:tgtEl>
                                        <p:attrNameLst>
                                          <p:attrName>ppt_y</p:attrName>
                                        </p:attrNameLst>
                                      </p:cBhvr>
                                      <p:tavLst>
                                        <p:tav tm="0">
                                          <p:val>
                                            <p:strVal val="#ppt_y"/>
                                          </p:val>
                                        </p:tav>
                                        <p:tav tm="100000">
                                          <p:val>
                                            <p:strVal val="#ppt_y"/>
                                          </p:val>
                                        </p:tav>
                                      </p:tavLst>
                                    </p:anim>
                                    <p:animEffect transition="in" filter="fade">
                                      <p:cBhvr>
                                        <p:cTn id="70" dur="500"/>
                                        <p:tgtEl>
                                          <p:spTgt spid="23563"/>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54" presetClass="entr" presetSubtype="0" accel="100000" fill="hold" grpId="0" nodeType="clickEffect">
                                  <p:stCondLst>
                                    <p:cond delay="0"/>
                                  </p:stCondLst>
                                  <p:childTnLst>
                                    <p:set>
                                      <p:cBhvr>
                                        <p:cTn id="74" dur="1" fill="hold">
                                          <p:stCondLst>
                                            <p:cond delay="0"/>
                                          </p:stCondLst>
                                        </p:cTn>
                                        <p:tgtEl>
                                          <p:spTgt spid="23565"/>
                                        </p:tgtEl>
                                        <p:attrNameLst>
                                          <p:attrName>style.visibility</p:attrName>
                                        </p:attrNameLst>
                                      </p:cBhvr>
                                      <p:to>
                                        <p:strVal val="visible"/>
                                      </p:to>
                                    </p:set>
                                    <p:anim calcmode="lin" valueType="num">
                                      <p:cBhvr>
                                        <p:cTn id="75" dur="500" fill="hold"/>
                                        <p:tgtEl>
                                          <p:spTgt spid="23565"/>
                                        </p:tgtEl>
                                        <p:attrNameLst>
                                          <p:attrName>ppt_w</p:attrName>
                                        </p:attrNameLst>
                                      </p:cBhvr>
                                      <p:tavLst>
                                        <p:tav tm="0">
                                          <p:val>
                                            <p:strVal val="#ppt_w*0.05"/>
                                          </p:val>
                                        </p:tav>
                                        <p:tav tm="100000">
                                          <p:val>
                                            <p:strVal val="#ppt_w"/>
                                          </p:val>
                                        </p:tav>
                                      </p:tavLst>
                                    </p:anim>
                                    <p:anim calcmode="lin" valueType="num">
                                      <p:cBhvr>
                                        <p:cTn id="76" dur="500" fill="hold"/>
                                        <p:tgtEl>
                                          <p:spTgt spid="23565"/>
                                        </p:tgtEl>
                                        <p:attrNameLst>
                                          <p:attrName>ppt_h</p:attrName>
                                        </p:attrNameLst>
                                      </p:cBhvr>
                                      <p:tavLst>
                                        <p:tav tm="0">
                                          <p:val>
                                            <p:strVal val="#ppt_h"/>
                                          </p:val>
                                        </p:tav>
                                        <p:tav tm="100000">
                                          <p:val>
                                            <p:strVal val="#ppt_h"/>
                                          </p:val>
                                        </p:tav>
                                      </p:tavLst>
                                    </p:anim>
                                    <p:anim calcmode="lin" valueType="num">
                                      <p:cBhvr>
                                        <p:cTn id="77" dur="500" fill="hold"/>
                                        <p:tgtEl>
                                          <p:spTgt spid="23565"/>
                                        </p:tgtEl>
                                        <p:attrNameLst>
                                          <p:attrName>ppt_x</p:attrName>
                                        </p:attrNameLst>
                                      </p:cBhvr>
                                      <p:tavLst>
                                        <p:tav tm="0">
                                          <p:val>
                                            <p:strVal val="#ppt_x-.2"/>
                                          </p:val>
                                        </p:tav>
                                        <p:tav tm="100000">
                                          <p:val>
                                            <p:strVal val="#ppt_x"/>
                                          </p:val>
                                        </p:tav>
                                      </p:tavLst>
                                    </p:anim>
                                    <p:anim calcmode="lin" valueType="num">
                                      <p:cBhvr>
                                        <p:cTn id="78" dur="500" fill="hold"/>
                                        <p:tgtEl>
                                          <p:spTgt spid="23565"/>
                                        </p:tgtEl>
                                        <p:attrNameLst>
                                          <p:attrName>ppt_y</p:attrName>
                                        </p:attrNameLst>
                                      </p:cBhvr>
                                      <p:tavLst>
                                        <p:tav tm="0">
                                          <p:val>
                                            <p:strVal val="#ppt_y"/>
                                          </p:val>
                                        </p:tav>
                                        <p:tav tm="100000">
                                          <p:val>
                                            <p:strVal val="#ppt_y"/>
                                          </p:val>
                                        </p:tav>
                                      </p:tavLst>
                                    </p:anim>
                                    <p:animEffect transition="in" filter="fade">
                                      <p:cBhvr>
                                        <p:cTn id="79" dur="500"/>
                                        <p:tgtEl>
                                          <p:spTgt spid="23565"/>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54" presetClass="entr" presetSubtype="0" accel="100000" fill="hold" grpId="0" nodeType="clickEffect">
                                  <p:stCondLst>
                                    <p:cond delay="0"/>
                                  </p:stCondLst>
                                  <p:childTnLst>
                                    <p:set>
                                      <p:cBhvr>
                                        <p:cTn id="83" dur="1" fill="hold">
                                          <p:stCondLst>
                                            <p:cond delay="0"/>
                                          </p:stCondLst>
                                        </p:cTn>
                                        <p:tgtEl>
                                          <p:spTgt spid="23566"/>
                                        </p:tgtEl>
                                        <p:attrNameLst>
                                          <p:attrName>style.visibility</p:attrName>
                                        </p:attrNameLst>
                                      </p:cBhvr>
                                      <p:to>
                                        <p:strVal val="visible"/>
                                      </p:to>
                                    </p:set>
                                    <p:anim calcmode="lin" valueType="num">
                                      <p:cBhvr>
                                        <p:cTn id="84" dur="500" fill="hold"/>
                                        <p:tgtEl>
                                          <p:spTgt spid="23566"/>
                                        </p:tgtEl>
                                        <p:attrNameLst>
                                          <p:attrName>ppt_w</p:attrName>
                                        </p:attrNameLst>
                                      </p:cBhvr>
                                      <p:tavLst>
                                        <p:tav tm="0">
                                          <p:val>
                                            <p:strVal val="#ppt_w*0.05"/>
                                          </p:val>
                                        </p:tav>
                                        <p:tav tm="100000">
                                          <p:val>
                                            <p:strVal val="#ppt_w"/>
                                          </p:val>
                                        </p:tav>
                                      </p:tavLst>
                                    </p:anim>
                                    <p:anim calcmode="lin" valueType="num">
                                      <p:cBhvr>
                                        <p:cTn id="85" dur="500" fill="hold"/>
                                        <p:tgtEl>
                                          <p:spTgt spid="23566"/>
                                        </p:tgtEl>
                                        <p:attrNameLst>
                                          <p:attrName>ppt_h</p:attrName>
                                        </p:attrNameLst>
                                      </p:cBhvr>
                                      <p:tavLst>
                                        <p:tav tm="0">
                                          <p:val>
                                            <p:strVal val="#ppt_h"/>
                                          </p:val>
                                        </p:tav>
                                        <p:tav tm="100000">
                                          <p:val>
                                            <p:strVal val="#ppt_h"/>
                                          </p:val>
                                        </p:tav>
                                      </p:tavLst>
                                    </p:anim>
                                    <p:anim calcmode="lin" valueType="num">
                                      <p:cBhvr>
                                        <p:cTn id="86" dur="500" fill="hold"/>
                                        <p:tgtEl>
                                          <p:spTgt spid="23566"/>
                                        </p:tgtEl>
                                        <p:attrNameLst>
                                          <p:attrName>ppt_x</p:attrName>
                                        </p:attrNameLst>
                                      </p:cBhvr>
                                      <p:tavLst>
                                        <p:tav tm="0">
                                          <p:val>
                                            <p:strVal val="#ppt_x-.2"/>
                                          </p:val>
                                        </p:tav>
                                        <p:tav tm="100000">
                                          <p:val>
                                            <p:strVal val="#ppt_x"/>
                                          </p:val>
                                        </p:tav>
                                      </p:tavLst>
                                    </p:anim>
                                    <p:anim calcmode="lin" valueType="num">
                                      <p:cBhvr>
                                        <p:cTn id="87" dur="500" fill="hold"/>
                                        <p:tgtEl>
                                          <p:spTgt spid="23566"/>
                                        </p:tgtEl>
                                        <p:attrNameLst>
                                          <p:attrName>ppt_y</p:attrName>
                                        </p:attrNameLst>
                                      </p:cBhvr>
                                      <p:tavLst>
                                        <p:tav tm="0">
                                          <p:val>
                                            <p:strVal val="#ppt_y"/>
                                          </p:val>
                                        </p:tav>
                                        <p:tav tm="100000">
                                          <p:val>
                                            <p:strVal val="#ppt_y"/>
                                          </p:val>
                                        </p:tav>
                                      </p:tavLst>
                                    </p:anim>
                                    <p:animEffect transition="in" filter="fade">
                                      <p:cBhvr>
                                        <p:cTn id="88" dur="500"/>
                                        <p:tgtEl>
                                          <p:spTgt spid="23566"/>
                                        </p:tgtEl>
                                      </p:cBhvr>
                                    </p:animEffect>
                                  </p:childTnLst>
                                </p:cTn>
                              </p:par>
                            </p:childTnLst>
                          </p:cTn>
                        </p:par>
                      </p:childTnLst>
                    </p:cTn>
                  </p:par>
                  <p:par>
                    <p:cTn id="89" fill="hold" nodeType="clickPar">
                      <p:stCondLst>
                        <p:cond delay="indefinite"/>
                      </p:stCondLst>
                      <p:childTnLst>
                        <p:par>
                          <p:cTn id="90" fill="hold" nodeType="withGroup">
                            <p:stCondLst>
                              <p:cond delay="0"/>
                            </p:stCondLst>
                            <p:childTnLst>
                              <p:par>
                                <p:cTn id="91" presetID="43" presetClass="entr" presetSubtype="0" fill="hold" grpId="0" nodeType="clickEffect">
                                  <p:stCondLst>
                                    <p:cond delay="0"/>
                                  </p:stCondLst>
                                  <p:childTnLst>
                                    <p:set>
                                      <p:cBhvr>
                                        <p:cTn id="92" dur="1" fill="hold">
                                          <p:stCondLst>
                                            <p:cond delay="0"/>
                                          </p:stCondLst>
                                        </p:cTn>
                                        <p:tgtEl>
                                          <p:spTgt spid="23567"/>
                                        </p:tgtEl>
                                        <p:attrNameLst>
                                          <p:attrName>style.visibility</p:attrName>
                                        </p:attrNameLst>
                                      </p:cBhvr>
                                      <p:to>
                                        <p:strVal val="visible"/>
                                      </p:to>
                                    </p:set>
                                    <p:animEffect transition="in" filter="fade">
                                      <p:cBhvr>
                                        <p:cTn id="93" dur="100"/>
                                        <p:tgtEl>
                                          <p:spTgt spid="23567"/>
                                        </p:tgtEl>
                                      </p:cBhvr>
                                    </p:animEffect>
                                    <p:anim calcmode="lin" valueType="num">
                                      <p:cBhvr>
                                        <p:cTn id="94" dur="400" fill="hold"/>
                                        <p:tgtEl>
                                          <p:spTgt spid="23567"/>
                                        </p:tgtEl>
                                        <p:attrNameLst>
                                          <p:attrName>ppt_x</p:attrName>
                                        </p:attrNameLst>
                                      </p:cBhvr>
                                      <p:tavLst>
                                        <p:tav tm="0">
                                          <p:val>
                                            <p:strVal val="#ppt_x"/>
                                          </p:val>
                                        </p:tav>
                                        <p:tav tm="100000">
                                          <p:val>
                                            <p:strVal val="#ppt_x"/>
                                          </p:val>
                                        </p:tav>
                                      </p:tavLst>
                                    </p:anim>
                                    <p:anim calcmode="lin" valueType="num">
                                      <p:cBhvr>
                                        <p:cTn id="95" dur="400" fill="hold"/>
                                        <p:tgtEl>
                                          <p:spTgt spid="23567"/>
                                        </p:tgtEl>
                                        <p:attrNameLst>
                                          <p:attrName>ppt_y</p:attrName>
                                        </p:attrNameLst>
                                      </p:cBhvr>
                                      <p:tavLst>
                                        <p:tav tm="0">
                                          <p:val>
                                            <p:strVal val="#ppt_y+0.31"/>
                                          </p:val>
                                        </p:tav>
                                        <p:tav tm="100000">
                                          <p:val>
                                            <p:strVal val="#ppt_y+0.31"/>
                                          </p:val>
                                        </p:tav>
                                      </p:tavLst>
                                    </p:anim>
                                    <p:anim calcmode="lin" valueType="num">
                                      <p:cBhvr>
                                        <p:cTn id="96" dur="600" decel="50000" fill="hold">
                                          <p:stCondLst>
                                            <p:cond delay="400"/>
                                          </p:stCondLst>
                                        </p:cTn>
                                        <p:tgtEl>
                                          <p:spTgt spid="23567"/>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97" dur="600" decel="50000" fill="hold">
                                          <p:stCondLst>
                                            <p:cond delay="400"/>
                                          </p:stCondLst>
                                        </p:cTn>
                                        <p:tgtEl>
                                          <p:spTgt spid="23567"/>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98" fill="hold" nodeType="clickPar">
                      <p:stCondLst>
                        <p:cond delay="indefinite"/>
                      </p:stCondLst>
                      <p:childTnLst>
                        <p:par>
                          <p:cTn id="99" fill="hold" nodeType="withGroup">
                            <p:stCondLst>
                              <p:cond delay="0"/>
                            </p:stCondLst>
                            <p:childTnLst>
                              <p:par>
                                <p:cTn id="100" presetID="42" presetClass="entr" presetSubtype="0" fill="hold" grpId="0" nodeType="clickEffect">
                                  <p:stCondLst>
                                    <p:cond delay="0"/>
                                  </p:stCondLst>
                                  <p:childTnLst>
                                    <p:set>
                                      <p:cBhvr>
                                        <p:cTn id="101" dur="1" fill="hold">
                                          <p:stCondLst>
                                            <p:cond delay="0"/>
                                          </p:stCondLst>
                                        </p:cTn>
                                        <p:tgtEl>
                                          <p:spTgt spid="23568"/>
                                        </p:tgtEl>
                                        <p:attrNameLst>
                                          <p:attrName>style.visibility</p:attrName>
                                        </p:attrNameLst>
                                      </p:cBhvr>
                                      <p:to>
                                        <p:strVal val="visible"/>
                                      </p:to>
                                    </p:set>
                                    <p:animEffect transition="in" filter="fade">
                                      <p:cBhvr>
                                        <p:cTn id="102" dur="1000"/>
                                        <p:tgtEl>
                                          <p:spTgt spid="23568"/>
                                        </p:tgtEl>
                                      </p:cBhvr>
                                    </p:animEffect>
                                    <p:anim calcmode="lin" valueType="num">
                                      <p:cBhvr>
                                        <p:cTn id="103" dur="1000" fill="hold"/>
                                        <p:tgtEl>
                                          <p:spTgt spid="23568"/>
                                        </p:tgtEl>
                                        <p:attrNameLst>
                                          <p:attrName>ppt_x</p:attrName>
                                        </p:attrNameLst>
                                      </p:cBhvr>
                                      <p:tavLst>
                                        <p:tav tm="0">
                                          <p:val>
                                            <p:strVal val="#ppt_x"/>
                                          </p:val>
                                        </p:tav>
                                        <p:tav tm="100000">
                                          <p:val>
                                            <p:strVal val="#ppt_x"/>
                                          </p:val>
                                        </p:tav>
                                      </p:tavLst>
                                    </p:anim>
                                    <p:anim calcmode="lin" valueType="num">
                                      <p:cBhvr>
                                        <p:cTn id="104" dur="1000" fill="hold"/>
                                        <p:tgtEl>
                                          <p:spTgt spid="23568"/>
                                        </p:tgtEl>
                                        <p:attrNameLst>
                                          <p:attrName>ppt_y</p:attrName>
                                        </p:attrNameLst>
                                      </p:cBhvr>
                                      <p:tavLst>
                                        <p:tav tm="0">
                                          <p:val>
                                            <p:strVal val="#ppt_y+.1"/>
                                          </p:val>
                                        </p:tav>
                                        <p:tav tm="100000">
                                          <p:val>
                                            <p:strVal val="#ppt_y"/>
                                          </p:val>
                                        </p:tav>
                                      </p:tavLst>
                                    </p:anim>
                                  </p:childTnLst>
                                </p:cTn>
                              </p:par>
                            </p:childTnLst>
                          </p:cTn>
                        </p:par>
                      </p:childTnLst>
                    </p:cTn>
                  </p:par>
                  <p:par>
                    <p:cTn id="105" fill="hold" nodeType="clickPar">
                      <p:stCondLst>
                        <p:cond delay="indefinite"/>
                      </p:stCondLst>
                      <p:childTnLst>
                        <p:par>
                          <p:cTn id="106" fill="hold" nodeType="withGroup">
                            <p:stCondLst>
                              <p:cond delay="0"/>
                            </p:stCondLst>
                            <p:childTnLst>
                              <p:par>
                                <p:cTn id="107" presetID="54" presetClass="entr" presetSubtype="0" accel="100000" fill="hold" grpId="0" nodeType="clickEffect">
                                  <p:stCondLst>
                                    <p:cond delay="0"/>
                                  </p:stCondLst>
                                  <p:childTnLst>
                                    <p:set>
                                      <p:cBhvr>
                                        <p:cTn id="108" dur="1" fill="hold">
                                          <p:stCondLst>
                                            <p:cond delay="0"/>
                                          </p:stCondLst>
                                        </p:cTn>
                                        <p:tgtEl>
                                          <p:spTgt spid="23569"/>
                                        </p:tgtEl>
                                        <p:attrNameLst>
                                          <p:attrName>style.visibility</p:attrName>
                                        </p:attrNameLst>
                                      </p:cBhvr>
                                      <p:to>
                                        <p:strVal val="visible"/>
                                      </p:to>
                                    </p:set>
                                    <p:anim calcmode="lin" valueType="num">
                                      <p:cBhvr>
                                        <p:cTn id="109" dur="500" fill="hold"/>
                                        <p:tgtEl>
                                          <p:spTgt spid="23569"/>
                                        </p:tgtEl>
                                        <p:attrNameLst>
                                          <p:attrName>ppt_w</p:attrName>
                                        </p:attrNameLst>
                                      </p:cBhvr>
                                      <p:tavLst>
                                        <p:tav tm="0">
                                          <p:val>
                                            <p:strVal val="#ppt_w*0.05"/>
                                          </p:val>
                                        </p:tav>
                                        <p:tav tm="100000">
                                          <p:val>
                                            <p:strVal val="#ppt_w"/>
                                          </p:val>
                                        </p:tav>
                                      </p:tavLst>
                                    </p:anim>
                                    <p:anim calcmode="lin" valueType="num">
                                      <p:cBhvr>
                                        <p:cTn id="110" dur="500" fill="hold"/>
                                        <p:tgtEl>
                                          <p:spTgt spid="23569"/>
                                        </p:tgtEl>
                                        <p:attrNameLst>
                                          <p:attrName>ppt_h</p:attrName>
                                        </p:attrNameLst>
                                      </p:cBhvr>
                                      <p:tavLst>
                                        <p:tav tm="0">
                                          <p:val>
                                            <p:strVal val="#ppt_h"/>
                                          </p:val>
                                        </p:tav>
                                        <p:tav tm="100000">
                                          <p:val>
                                            <p:strVal val="#ppt_h"/>
                                          </p:val>
                                        </p:tav>
                                      </p:tavLst>
                                    </p:anim>
                                    <p:anim calcmode="lin" valueType="num">
                                      <p:cBhvr>
                                        <p:cTn id="111" dur="500" fill="hold"/>
                                        <p:tgtEl>
                                          <p:spTgt spid="23569"/>
                                        </p:tgtEl>
                                        <p:attrNameLst>
                                          <p:attrName>ppt_x</p:attrName>
                                        </p:attrNameLst>
                                      </p:cBhvr>
                                      <p:tavLst>
                                        <p:tav tm="0">
                                          <p:val>
                                            <p:strVal val="#ppt_x-.2"/>
                                          </p:val>
                                        </p:tav>
                                        <p:tav tm="100000">
                                          <p:val>
                                            <p:strVal val="#ppt_x"/>
                                          </p:val>
                                        </p:tav>
                                      </p:tavLst>
                                    </p:anim>
                                    <p:anim calcmode="lin" valueType="num">
                                      <p:cBhvr>
                                        <p:cTn id="112" dur="500" fill="hold"/>
                                        <p:tgtEl>
                                          <p:spTgt spid="23569"/>
                                        </p:tgtEl>
                                        <p:attrNameLst>
                                          <p:attrName>ppt_y</p:attrName>
                                        </p:attrNameLst>
                                      </p:cBhvr>
                                      <p:tavLst>
                                        <p:tav tm="0">
                                          <p:val>
                                            <p:strVal val="#ppt_y"/>
                                          </p:val>
                                        </p:tav>
                                        <p:tav tm="100000">
                                          <p:val>
                                            <p:strVal val="#ppt_y"/>
                                          </p:val>
                                        </p:tav>
                                      </p:tavLst>
                                    </p:anim>
                                    <p:animEffect transition="in" filter="fade">
                                      <p:cBhvr>
                                        <p:cTn id="113" dur="500"/>
                                        <p:tgtEl>
                                          <p:spTgt spid="23569"/>
                                        </p:tgtEl>
                                      </p:cBhvr>
                                    </p:animEffect>
                                  </p:childTnLst>
                                </p:cTn>
                              </p:par>
                            </p:childTnLst>
                          </p:cTn>
                        </p:par>
                      </p:childTnLst>
                    </p:cTn>
                  </p:par>
                  <p:par>
                    <p:cTn id="114" fill="hold" nodeType="clickPar">
                      <p:stCondLst>
                        <p:cond delay="indefinite"/>
                      </p:stCondLst>
                      <p:childTnLst>
                        <p:par>
                          <p:cTn id="115" fill="hold" nodeType="withGroup">
                            <p:stCondLst>
                              <p:cond delay="0"/>
                            </p:stCondLst>
                            <p:childTnLst>
                              <p:par>
                                <p:cTn id="116" presetID="54" presetClass="entr" presetSubtype="0" accel="100000" fill="hold" grpId="0" nodeType="clickEffect">
                                  <p:stCondLst>
                                    <p:cond delay="0"/>
                                  </p:stCondLst>
                                  <p:childTnLst>
                                    <p:set>
                                      <p:cBhvr>
                                        <p:cTn id="117" dur="1" fill="hold">
                                          <p:stCondLst>
                                            <p:cond delay="0"/>
                                          </p:stCondLst>
                                        </p:cTn>
                                        <p:tgtEl>
                                          <p:spTgt spid="23570"/>
                                        </p:tgtEl>
                                        <p:attrNameLst>
                                          <p:attrName>style.visibility</p:attrName>
                                        </p:attrNameLst>
                                      </p:cBhvr>
                                      <p:to>
                                        <p:strVal val="visible"/>
                                      </p:to>
                                    </p:set>
                                    <p:anim calcmode="lin" valueType="num">
                                      <p:cBhvr>
                                        <p:cTn id="118" dur="500" fill="hold"/>
                                        <p:tgtEl>
                                          <p:spTgt spid="23570"/>
                                        </p:tgtEl>
                                        <p:attrNameLst>
                                          <p:attrName>ppt_w</p:attrName>
                                        </p:attrNameLst>
                                      </p:cBhvr>
                                      <p:tavLst>
                                        <p:tav tm="0">
                                          <p:val>
                                            <p:strVal val="#ppt_w*0.05"/>
                                          </p:val>
                                        </p:tav>
                                        <p:tav tm="100000">
                                          <p:val>
                                            <p:strVal val="#ppt_w"/>
                                          </p:val>
                                        </p:tav>
                                      </p:tavLst>
                                    </p:anim>
                                    <p:anim calcmode="lin" valueType="num">
                                      <p:cBhvr>
                                        <p:cTn id="119" dur="500" fill="hold"/>
                                        <p:tgtEl>
                                          <p:spTgt spid="23570"/>
                                        </p:tgtEl>
                                        <p:attrNameLst>
                                          <p:attrName>ppt_h</p:attrName>
                                        </p:attrNameLst>
                                      </p:cBhvr>
                                      <p:tavLst>
                                        <p:tav tm="0">
                                          <p:val>
                                            <p:strVal val="#ppt_h"/>
                                          </p:val>
                                        </p:tav>
                                        <p:tav tm="100000">
                                          <p:val>
                                            <p:strVal val="#ppt_h"/>
                                          </p:val>
                                        </p:tav>
                                      </p:tavLst>
                                    </p:anim>
                                    <p:anim calcmode="lin" valueType="num">
                                      <p:cBhvr>
                                        <p:cTn id="120" dur="500" fill="hold"/>
                                        <p:tgtEl>
                                          <p:spTgt spid="23570"/>
                                        </p:tgtEl>
                                        <p:attrNameLst>
                                          <p:attrName>ppt_x</p:attrName>
                                        </p:attrNameLst>
                                      </p:cBhvr>
                                      <p:tavLst>
                                        <p:tav tm="0">
                                          <p:val>
                                            <p:strVal val="#ppt_x-.2"/>
                                          </p:val>
                                        </p:tav>
                                        <p:tav tm="100000">
                                          <p:val>
                                            <p:strVal val="#ppt_x"/>
                                          </p:val>
                                        </p:tav>
                                      </p:tavLst>
                                    </p:anim>
                                    <p:anim calcmode="lin" valueType="num">
                                      <p:cBhvr>
                                        <p:cTn id="121" dur="500" fill="hold"/>
                                        <p:tgtEl>
                                          <p:spTgt spid="23570"/>
                                        </p:tgtEl>
                                        <p:attrNameLst>
                                          <p:attrName>ppt_y</p:attrName>
                                        </p:attrNameLst>
                                      </p:cBhvr>
                                      <p:tavLst>
                                        <p:tav tm="0">
                                          <p:val>
                                            <p:strVal val="#ppt_y"/>
                                          </p:val>
                                        </p:tav>
                                        <p:tav tm="100000">
                                          <p:val>
                                            <p:strVal val="#ppt_y"/>
                                          </p:val>
                                        </p:tav>
                                      </p:tavLst>
                                    </p:anim>
                                    <p:animEffect transition="in" filter="fade">
                                      <p:cBhvr>
                                        <p:cTn id="122" dur="500"/>
                                        <p:tgtEl>
                                          <p:spTgt spid="23570"/>
                                        </p:tgtEl>
                                      </p:cBhvr>
                                    </p:animEffect>
                                  </p:childTnLst>
                                </p:cTn>
                              </p:par>
                            </p:childTnLst>
                          </p:cTn>
                        </p:par>
                      </p:childTnLst>
                    </p:cTn>
                  </p:par>
                  <p:par>
                    <p:cTn id="123" fill="hold" nodeType="clickPar">
                      <p:stCondLst>
                        <p:cond delay="indefinite"/>
                      </p:stCondLst>
                      <p:childTnLst>
                        <p:par>
                          <p:cTn id="124" fill="hold" nodeType="withGroup">
                            <p:stCondLst>
                              <p:cond delay="0"/>
                            </p:stCondLst>
                            <p:childTnLst>
                              <p:par>
                                <p:cTn id="125" presetID="15" presetClass="entr" presetSubtype="0" fill="hold" grpId="0" nodeType="clickEffect">
                                  <p:stCondLst>
                                    <p:cond delay="0"/>
                                  </p:stCondLst>
                                  <p:childTnLst>
                                    <p:set>
                                      <p:cBhvr>
                                        <p:cTn id="126" dur="1" fill="hold">
                                          <p:stCondLst>
                                            <p:cond delay="0"/>
                                          </p:stCondLst>
                                        </p:cTn>
                                        <p:tgtEl>
                                          <p:spTgt spid="23571"/>
                                        </p:tgtEl>
                                        <p:attrNameLst>
                                          <p:attrName>style.visibility</p:attrName>
                                        </p:attrNameLst>
                                      </p:cBhvr>
                                      <p:to>
                                        <p:strVal val="visible"/>
                                      </p:to>
                                    </p:set>
                                    <p:anim calcmode="lin" valueType="num">
                                      <p:cBhvr>
                                        <p:cTn id="127" dur="1000" fill="hold"/>
                                        <p:tgtEl>
                                          <p:spTgt spid="23571"/>
                                        </p:tgtEl>
                                        <p:attrNameLst>
                                          <p:attrName>ppt_w</p:attrName>
                                        </p:attrNameLst>
                                      </p:cBhvr>
                                      <p:tavLst>
                                        <p:tav tm="0">
                                          <p:val>
                                            <p:fltVal val="0"/>
                                          </p:val>
                                        </p:tav>
                                        <p:tav tm="100000">
                                          <p:val>
                                            <p:strVal val="#ppt_w"/>
                                          </p:val>
                                        </p:tav>
                                      </p:tavLst>
                                    </p:anim>
                                    <p:anim calcmode="lin" valueType="num">
                                      <p:cBhvr>
                                        <p:cTn id="128" dur="1000" fill="hold"/>
                                        <p:tgtEl>
                                          <p:spTgt spid="23571"/>
                                        </p:tgtEl>
                                        <p:attrNameLst>
                                          <p:attrName>ppt_h</p:attrName>
                                        </p:attrNameLst>
                                      </p:cBhvr>
                                      <p:tavLst>
                                        <p:tav tm="0">
                                          <p:val>
                                            <p:fltVal val="0"/>
                                          </p:val>
                                        </p:tav>
                                        <p:tav tm="100000">
                                          <p:val>
                                            <p:strVal val="#ppt_h"/>
                                          </p:val>
                                        </p:tav>
                                      </p:tavLst>
                                    </p:anim>
                                    <p:anim calcmode="lin" valueType="num">
                                      <p:cBhvr>
                                        <p:cTn id="129" dur="1000" fill="hold"/>
                                        <p:tgtEl>
                                          <p:spTgt spid="23571"/>
                                        </p:tgtEl>
                                        <p:attrNameLst>
                                          <p:attrName>ppt_x</p:attrName>
                                        </p:attrNameLst>
                                      </p:cBhvr>
                                      <p:tavLst>
                                        <p:tav tm="0" fmla="#ppt_x+(cos(-2*pi*(1-$))*-#ppt_x-sin(-2*pi*(1-$))*(1-#ppt_y))*(1-$)">
                                          <p:val>
                                            <p:fltVal val="0"/>
                                          </p:val>
                                        </p:tav>
                                        <p:tav tm="100000">
                                          <p:val>
                                            <p:fltVal val="1"/>
                                          </p:val>
                                        </p:tav>
                                      </p:tavLst>
                                    </p:anim>
                                    <p:anim calcmode="lin" valueType="num">
                                      <p:cBhvr>
                                        <p:cTn id="130" dur="1000" fill="hold"/>
                                        <p:tgtEl>
                                          <p:spTgt spid="23571"/>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6" grpId="0"/>
      <p:bldP spid="23557" grpId="0"/>
      <p:bldP spid="23558" grpId="0"/>
      <p:bldP spid="23559" grpId="0"/>
      <p:bldP spid="23560" grpId="0"/>
      <p:bldP spid="23561" grpId="0"/>
      <p:bldP spid="23562" grpId="0"/>
      <p:bldP spid="23563" grpId="0" animBg="1"/>
      <p:bldP spid="23565" grpId="0"/>
      <p:bldP spid="23566" grpId="0"/>
      <p:bldP spid="23567" grpId="0"/>
      <p:bldP spid="23568" grpId="0"/>
      <p:bldP spid="23569" grpId="0"/>
      <p:bldP spid="23570" grpId="0"/>
      <p:bldP spid="2357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Text Box 4"/>
          <p:cNvSpPr txBox="1">
            <a:spLocks noChangeArrowheads="1"/>
          </p:cNvSpPr>
          <p:nvPr/>
        </p:nvSpPr>
        <p:spPr bwMode="auto">
          <a:xfrm>
            <a:off x="2987675" y="569913"/>
            <a:ext cx="2533650" cy="5191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2800">
                <a:solidFill>
                  <a:srgbClr val="660033"/>
                </a:solidFill>
              </a:rPr>
              <a:t>DOS PUNTOS</a:t>
            </a:r>
            <a:endParaRPr lang="es-ES" altLang="en-US" sz="2800">
              <a:solidFill>
                <a:srgbClr val="660033"/>
              </a:solidFill>
            </a:endParaRPr>
          </a:p>
        </p:txBody>
      </p:sp>
      <p:sp>
        <p:nvSpPr>
          <p:cNvPr id="24581" name="Text Box 5"/>
          <p:cNvSpPr txBox="1">
            <a:spLocks noChangeArrowheads="1"/>
          </p:cNvSpPr>
          <p:nvPr/>
        </p:nvSpPr>
        <p:spPr bwMode="auto">
          <a:xfrm>
            <a:off x="539750" y="1412875"/>
            <a:ext cx="3444875"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3200">
                <a:solidFill>
                  <a:srgbClr val="087690"/>
                </a:solidFill>
              </a:rPr>
              <a:t>1  </a:t>
            </a:r>
            <a:r>
              <a:rPr lang="es-MX" altLang="en-US">
                <a:solidFill>
                  <a:srgbClr val="087690"/>
                </a:solidFill>
              </a:rPr>
              <a:t>CITAS TEXTUALES</a:t>
            </a:r>
            <a:endParaRPr lang="es-ES" altLang="en-US">
              <a:solidFill>
                <a:srgbClr val="087690"/>
              </a:solidFill>
            </a:endParaRPr>
          </a:p>
        </p:txBody>
      </p:sp>
      <p:sp>
        <p:nvSpPr>
          <p:cNvPr id="24582" name="Text Box 6"/>
          <p:cNvSpPr txBox="1">
            <a:spLocks noChangeArrowheads="1"/>
          </p:cNvSpPr>
          <p:nvPr/>
        </p:nvSpPr>
        <p:spPr bwMode="auto">
          <a:xfrm>
            <a:off x="468313" y="2492375"/>
            <a:ext cx="7296150" cy="9159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1800" i="1">
                <a:solidFill>
                  <a:srgbClr val="000066"/>
                </a:solidFill>
              </a:rPr>
              <a:t>A veces el trabajo de los genios parece paradójico. Así podemos </a:t>
            </a:r>
          </a:p>
          <a:p>
            <a:r>
              <a:rPr lang="es-MX" altLang="en-US" sz="1800" i="1">
                <a:solidFill>
                  <a:srgbClr val="000066"/>
                </a:solidFill>
              </a:rPr>
              <a:t>Deducir de la afirmación de Michael J. Gelb (1999:159) en torno a</a:t>
            </a:r>
          </a:p>
          <a:p>
            <a:r>
              <a:rPr lang="es-MX" altLang="en-US" sz="1800" i="1">
                <a:solidFill>
                  <a:srgbClr val="000066"/>
                </a:solidFill>
              </a:rPr>
              <a:t>Da Vinci</a:t>
            </a:r>
            <a:endParaRPr lang="es-ES" altLang="en-US" sz="1800" i="1">
              <a:solidFill>
                <a:srgbClr val="000066"/>
              </a:solidFill>
            </a:endParaRPr>
          </a:p>
        </p:txBody>
      </p:sp>
      <p:sp>
        <p:nvSpPr>
          <p:cNvPr id="24583" name="Text Box 7"/>
          <p:cNvSpPr txBox="1">
            <a:spLocks noChangeArrowheads="1"/>
          </p:cNvSpPr>
          <p:nvPr/>
        </p:nvSpPr>
        <p:spPr bwMode="auto">
          <a:xfrm>
            <a:off x="395288" y="3068638"/>
            <a:ext cx="7645400" cy="25638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r>
              <a:rPr lang="es-MX" altLang="en-US" sz="1800" i="1"/>
              <a:t>	      </a:t>
            </a:r>
            <a:r>
              <a:rPr lang="es-MX" altLang="en-US" sz="1800" i="1">
                <a:solidFill>
                  <a:schemeClr val="bg2"/>
                </a:solidFill>
              </a:rPr>
              <a:t>“La búsqueda de la belleza llevó a Leonardo a explorar</a:t>
            </a:r>
          </a:p>
          <a:p>
            <a:r>
              <a:rPr lang="es-MX" altLang="en-US" sz="1800" i="1">
                <a:solidFill>
                  <a:schemeClr val="bg2"/>
                </a:solidFill>
              </a:rPr>
              <a:t>La fealdad en sus diversas manifestaciones.  […]  Cuando se topaba con un personaje deforme o extravagante en la calle, solía pasar el día entero siguiéndolo para registrar todos los detalles por escrito.  En una ocasión ofreció una cena para los personajes más grotescos de la ciudad.  Les contó un chiste tras otro hasta que sus rasgos se desfiguraron aun más a causa de la risa histérica.  Cuando la fiesta terminó, Leonardo permaneció dspierto el resto de la noche , haciendo bocetos de sus rostros. […].”</a:t>
            </a:r>
            <a:endParaRPr lang="es-ES" altLang="en-US" sz="1800" i="1">
              <a:solidFill>
                <a:schemeClr val="bg2"/>
              </a:solidFill>
            </a:endParaRPr>
          </a:p>
        </p:txBody>
      </p:sp>
      <p:sp>
        <p:nvSpPr>
          <p:cNvPr id="24584" name="Text Box 8"/>
          <p:cNvSpPr txBox="1">
            <a:spLocks noChangeArrowheads="1"/>
          </p:cNvSpPr>
          <p:nvPr/>
        </p:nvSpPr>
        <p:spPr bwMode="auto">
          <a:xfrm>
            <a:off x="1403350" y="2924175"/>
            <a:ext cx="319088"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3200">
                <a:solidFill>
                  <a:srgbClr val="CC0066"/>
                </a:solidFill>
              </a:rPr>
              <a:t>:</a:t>
            </a:r>
            <a:endParaRPr lang="es-ES" altLang="en-US" sz="3200">
              <a:solidFill>
                <a:srgbClr val="CC0066"/>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4580"/>
                                        </p:tgtEl>
                                        <p:attrNameLst>
                                          <p:attrName>style.visibility</p:attrName>
                                        </p:attrNameLst>
                                      </p:cBhvr>
                                      <p:to>
                                        <p:strVal val="visible"/>
                                      </p:to>
                                    </p:set>
                                    <p:animEffect transition="in" filter="fade">
                                      <p:cBhvr>
                                        <p:cTn id="7" dur="1000"/>
                                        <p:tgtEl>
                                          <p:spTgt spid="24580"/>
                                        </p:tgtEl>
                                      </p:cBhvr>
                                    </p:animEffect>
                                    <p:anim calcmode="lin" valueType="num">
                                      <p:cBhvr>
                                        <p:cTn id="8" dur="1000" fill="hold"/>
                                        <p:tgtEl>
                                          <p:spTgt spid="24580"/>
                                        </p:tgtEl>
                                        <p:attrNameLst>
                                          <p:attrName>ppt_x</p:attrName>
                                        </p:attrNameLst>
                                      </p:cBhvr>
                                      <p:tavLst>
                                        <p:tav tm="0">
                                          <p:val>
                                            <p:strVal val="#ppt_x"/>
                                          </p:val>
                                        </p:tav>
                                        <p:tav tm="100000">
                                          <p:val>
                                            <p:strVal val="#ppt_x"/>
                                          </p:val>
                                        </p:tav>
                                      </p:tavLst>
                                    </p:anim>
                                    <p:anim calcmode="lin" valueType="num">
                                      <p:cBhvr>
                                        <p:cTn id="9" dur="1000" fill="hold"/>
                                        <p:tgtEl>
                                          <p:spTgt spid="24580"/>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54" presetClass="entr" presetSubtype="0" accel="100000" fill="hold" grpId="0" nodeType="clickEffect">
                                  <p:stCondLst>
                                    <p:cond delay="0"/>
                                  </p:stCondLst>
                                  <p:childTnLst>
                                    <p:set>
                                      <p:cBhvr>
                                        <p:cTn id="13" dur="1" fill="hold">
                                          <p:stCondLst>
                                            <p:cond delay="0"/>
                                          </p:stCondLst>
                                        </p:cTn>
                                        <p:tgtEl>
                                          <p:spTgt spid="24581"/>
                                        </p:tgtEl>
                                        <p:attrNameLst>
                                          <p:attrName>style.visibility</p:attrName>
                                        </p:attrNameLst>
                                      </p:cBhvr>
                                      <p:to>
                                        <p:strVal val="visible"/>
                                      </p:to>
                                    </p:set>
                                    <p:anim calcmode="lin" valueType="num">
                                      <p:cBhvr>
                                        <p:cTn id="14" dur="500" fill="hold"/>
                                        <p:tgtEl>
                                          <p:spTgt spid="24581"/>
                                        </p:tgtEl>
                                        <p:attrNameLst>
                                          <p:attrName>ppt_w</p:attrName>
                                        </p:attrNameLst>
                                      </p:cBhvr>
                                      <p:tavLst>
                                        <p:tav tm="0">
                                          <p:val>
                                            <p:strVal val="#ppt_w*0.05"/>
                                          </p:val>
                                        </p:tav>
                                        <p:tav tm="100000">
                                          <p:val>
                                            <p:strVal val="#ppt_w"/>
                                          </p:val>
                                        </p:tav>
                                      </p:tavLst>
                                    </p:anim>
                                    <p:anim calcmode="lin" valueType="num">
                                      <p:cBhvr>
                                        <p:cTn id="15" dur="500" fill="hold"/>
                                        <p:tgtEl>
                                          <p:spTgt spid="24581"/>
                                        </p:tgtEl>
                                        <p:attrNameLst>
                                          <p:attrName>ppt_h</p:attrName>
                                        </p:attrNameLst>
                                      </p:cBhvr>
                                      <p:tavLst>
                                        <p:tav tm="0">
                                          <p:val>
                                            <p:strVal val="#ppt_h"/>
                                          </p:val>
                                        </p:tav>
                                        <p:tav tm="100000">
                                          <p:val>
                                            <p:strVal val="#ppt_h"/>
                                          </p:val>
                                        </p:tav>
                                      </p:tavLst>
                                    </p:anim>
                                    <p:anim calcmode="lin" valueType="num">
                                      <p:cBhvr>
                                        <p:cTn id="16" dur="500" fill="hold"/>
                                        <p:tgtEl>
                                          <p:spTgt spid="24581"/>
                                        </p:tgtEl>
                                        <p:attrNameLst>
                                          <p:attrName>ppt_x</p:attrName>
                                        </p:attrNameLst>
                                      </p:cBhvr>
                                      <p:tavLst>
                                        <p:tav tm="0">
                                          <p:val>
                                            <p:strVal val="#ppt_x-.2"/>
                                          </p:val>
                                        </p:tav>
                                        <p:tav tm="100000">
                                          <p:val>
                                            <p:strVal val="#ppt_x"/>
                                          </p:val>
                                        </p:tav>
                                      </p:tavLst>
                                    </p:anim>
                                    <p:anim calcmode="lin" valueType="num">
                                      <p:cBhvr>
                                        <p:cTn id="17" dur="500" fill="hold"/>
                                        <p:tgtEl>
                                          <p:spTgt spid="24581"/>
                                        </p:tgtEl>
                                        <p:attrNameLst>
                                          <p:attrName>ppt_y</p:attrName>
                                        </p:attrNameLst>
                                      </p:cBhvr>
                                      <p:tavLst>
                                        <p:tav tm="0">
                                          <p:val>
                                            <p:strVal val="#ppt_y"/>
                                          </p:val>
                                        </p:tav>
                                        <p:tav tm="100000">
                                          <p:val>
                                            <p:strVal val="#ppt_y"/>
                                          </p:val>
                                        </p:tav>
                                      </p:tavLst>
                                    </p:anim>
                                    <p:animEffect transition="in" filter="fade">
                                      <p:cBhvr>
                                        <p:cTn id="18" dur="500"/>
                                        <p:tgtEl>
                                          <p:spTgt spid="24581"/>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24582"/>
                                        </p:tgtEl>
                                        <p:attrNameLst>
                                          <p:attrName>style.visibility</p:attrName>
                                        </p:attrNameLst>
                                      </p:cBhvr>
                                      <p:to>
                                        <p:strVal val="visible"/>
                                      </p:to>
                                    </p:set>
                                    <p:anim calcmode="lin" valueType="num">
                                      <p:cBhvr>
                                        <p:cTn id="23" dur="1000" fill="hold"/>
                                        <p:tgtEl>
                                          <p:spTgt spid="24582"/>
                                        </p:tgtEl>
                                        <p:attrNameLst>
                                          <p:attrName>ppt_w</p:attrName>
                                        </p:attrNameLst>
                                      </p:cBhvr>
                                      <p:tavLst>
                                        <p:tav tm="0">
                                          <p:val>
                                            <p:fltVal val="0"/>
                                          </p:val>
                                        </p:tav>
                                        <p:tav tm="100000">
                                          <p:val>
                                            <p:strVal val="#ppt_w"/>
                                          </p:val>
                                        </p:tav>
                                      </p:tavLst>
                                    </p:anim>
                                    <p:anim calcmode="lin" valueType="num">
                                      <p:cBhvr>
                                        <p:cTn id="24" dur="1000" fill="hold"/>
                                        <p:tgtEl>
                                          <p:spTgt spid="24582"/>
                                        </p:tgtEl>
                                        <p:attrNameLst>
                                          <p:attrName>ppt_h</p:attrName>
                                        </p:attrNameLst>
                                      </p:cBhvr>
                                      <p:tavLst>
                                        <p:tav tm="0">
                                          <p:val>
                                            <p:fltVal val="0"/>
                                          </p:val>
                                        </p:tav>
                                        <p:tav tm="100000">
                                          <p:val>
                                            <p:strVal val="#ppt_h"/>
                                          </p:val>
                                        </p:tav>
                                      </p:tavLst>
                                    </p:anim>
                                    <p:anim calcmode="lin" valueType="num">
                                      <p:cBhvr>
                                        <p:cTn id="25" dur="1000" fill="hold"/>
                                        <p:tgtEl>
                                          <p:spTgt spid="24582"/>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2458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54" presetClass="entr" presetSubtype="0" accel="100000" fill="hold" grpId="0" nodeType="clickEffect">
                                  <p:stCondLst>
                                    <p:cond delay="0"/>
                                  </p:stCondLst>
                                  <p:childTnLst>
                                    <p:set>
                                      <p:cBhvr>
                                        <p:cTn id="30" dur="1" fill="hold">
                                          <p:stCondLst>
                                            <p:cond delay="0"/>
                                          </p:stCondLst>
                                        </p:cTn>
                                        <p:tgtEl>
                                          <p:spTgt spid="24583"/>
                                        </p:tgtEl>
                                        <p:attrNameLst>
                                          <p:attrName>style.visibility</p:attrName>
                                        </p:attrNameLst>
                                      </p:cBhvr>
                                      <p:to>
                                        <p:strVal val="visible"/>
                                      </p:to>
                                    </p:set>
                                    <p:anim calcmode="lin" valueType="num">
                                      <p:cBhvr>
                                        <p:cTn id="31" dur="500" fill="hold"/>
                                        <p:tgtEl>
                                          <p:spTgt spid="24583"/>
                                        </p:tgtEl>
                                        <p:attrNameLst>
                                          <p:attrName>ppt_w</p:attrName>
                                        </p:attrNameLst>
                                      </p:cBhvr>
                                      <p:tavLst>
                                        <p:tav tm="0">
                                          <p:val>
                                            <p:strVal val="#ppt_w*0.05"/>
                                          </p:val>
                                        </p:tav>
                                        <p:tav tm="100000">
                                          <p:val>
                                            <p:strVal val="#ppt_w"/>
                                          </p:val>
                                        </p:tav>
                                      </p:tavLst>
                                    </p:anim>
                                    <p:anim calcmode="lin" valueType="num">
                                      <p:cBhvr>
                                        <p:cTn id="32" dur="500" fill="hold"/>
                                        <p:tgtEl>
                                          <p:spTgt spid="24583"/>
                                        </p:tgtEl>
                                        <p:attrNameLst>
                                          <p:attrName>ppt_h</p:attrName>
                                        </p:attrNameLst>
                                      </p:cBhvr>
                                      <p:tavLst>
                                        <p:tav tm="0">
                                          <p:val>
                                            <p:strVal val="#ppt_h"/>
                                          </p:val>
                                        </p:tav>
                                        <p:tav tm="100000">
                                          <p:val>
                                            <p:strVal val="#ppt_h"/>
                                          </p:val>
                                        </p:tav>
                                      </p:tavLst>
                                    </p:anim>
                                    <p:anim calcmode="lin" valueType="num">
                                      <p:cBhvr>
                                        <p:cTn id="33" dur="500" fill="hold"/>
                                        <p:tgtEl>
                                          <p:spTgt spid="24583"/>
                                        </p:tgtEl>
                                        <p:attrNameLst>
                                          <p:attrName>ppt_x</p:attrName>
                                        </p:attrNameLst>
                                      </p:cBhvr>
                                      <p:tavLst>
                                        <p:tav tm="0">
                                          <p:val>
                                            <p:strVal val="#ppt_x-.2"/>
                                          </p:val>
                                        </p:tav>
                                        <p:tav tm="100000">
                                          <p:val>
                                            <p:strVal val="#ppt_x"/>
                                          </p:val>
                                        </p:tav>
                                      </p:tavLst>
                                    </p:anim>
                                    <p:anim calcmode="lin" valueType="num">
                                      <p:cBhvr>
                                        <p:cTn id="34" dur="500" fill="hold"/>
                                        <p:tgtEl>
                                          <p:spTgt spid="24583"/>
                                        </p:tgtEl>
                                        <p:attrNameLst>
                                          <p:attrName>ppt_y</p:attrName>
                                        </p:attrNameLst>
                                      </p:cBhvr>
                                      <p:tavLst>
                                        <p:tav tm="0">
                                          <p:val>
                                            <p:strVal val="#ppt_y"/>
                                          </p:val>
                                        </p:tav>
                                        <p:tav tm="100000">
                                          <p:val>
                                            <p:strVal val="#ppt_y"/>
                                          </p:val>
                                        </p:tav>
                                      </p:tavLst>
                                    </p:anim>
                                    <p:animEffect transition="in" filter="fade">
                                      <p:cBhvr>
                                        <p:cTn id="35" dur="500"/>
                                        <p:tgtEl>
                                          <p:spTgt spid="24583"/>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43" presetClass="entr" presetSubtype="0" fill="hold" grpId="0" nodeType="clickEffect">
                                  <p:stCondLst>
                                    <p:cond delay="0"/>
                                  </p:stCondLst>
                                  <p:childTnLst>
                                    <p:set>
                                      <p:cBhvr>
                                        <p:cTn id="39" dur="1" fill="hold">
                                          <p:stCondLst>
                                            <p:cond delay="0"/>
                                          </p:stCondLst>
                                        </p:cTn>
                                        <p:tgtEl>
                                          <p:spTgt spid="24584"/>
                                        </p:tgtEl>
                                        <p:attrNameLst>
                                          <p:attrName>style.visibility</p:attrName>
                                        </p:attrNameLst>
                                      </p:cBhvr>
                                      <p:to>
                                        <p:strVal val="visible"/>
                                      </p:to>
                                    </p:set>
                                    <p:animEffect transition="in" filter="fade">
                                      <p:cBhvr>
                                        <p:cTn id="40" dur="100"/>
                                        <p:tgtEl>
                                          <p:spTgt spid="24584"/>
                                        </p:tgtEl>
                                      </p:cBhvr>
                                    </p:animEffect>
                                    <p:anim calcmode="lin" valueType="num">
                                      <p:cBhvr>
                                        <p:cTn id="41" dur="400" fill="hold"/>
                                        <p:tgtEl>
                                          <p:spTgt spid="24584"/>
                                        </p:tgtEl>
                                        <p:attrNameLst>
                                          <p:attrName>ppt_x</p:attrName>
                                        </p:attrNameLst>
                                      </p:cBhvr>
                                      <p:tavLst>
                                        <p:tav tm="0">
                                          <p:val>
                                            <p:strVal val="#ppt_x"/>
                                          </p:val>
                                        </p:tav>
                                        <p:tav tm="100000">
                                          <p:val>
                                            <p:strVal val="#ppt_x"/>
                                          </p:val>
                                        </p:tav>
                                      </p:tavLst>
                                    </p:anim>
                                    <p:anim calcmode="lin" valueType="num">
                                      <p:cBhvr>
                                        <p:cTn id="42" dur="400" fill="hold"/>
                                        <p:tgtEl>
                                          <p:spTgt spid="24584"/>
                                        </p:tgtEl>
                                        <p:attrNameLst>
                                          <p:attrName>ppt_y</p:attrName>
                                        </p:attrNameLst>
                                      </p:cBhvr>
                                      <p:tavLst>
                                        <p:tav tm="0">
                                          <p:val>
                                            <p:strVal val="#ppt_y+0.31"/>
                                          </p:val>
                                        </p:tav>
                                        <p:tav tm="100000">
                                          <p:val>
                                            <p:strVal val="#ppt_y+0.31"/>
                                          </p:val>
                                        </p:tav>
                                      </p:tavLst>
                                    </p:anim>
                                    <p:anim calcmode="lin" valueType="num">
                                      <p:cBhvr>
                                        <p:cTn id="43" dur="600" decel="50000" fill="hold">
                                          <p:stCondLst>
                                            <p:cond delay="400"/>
                                          </p:stCondLst>
                                        </p:cTn>
                                        <p:tgtEl>
                                          <p:spTgt spid="24584"/>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4" dur="600" decel="50000" fill="hold">
                                          <p:stCondLst>
                                            <p:cond delay="400"/>
                                          </p:stCondLst>
                                        </p:cTn>
                                        <p:tgtEl>
                                          <p:spTgt spid="24584"/>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0" grpId="0"/>
      <p:bldP spid="24581" grpId="0"/>
      <p:bldP spid="24582" grpId="0"/>
      <p:bldP spid="24583" grpId="0"/>
      <p:bldP spid="2458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Text Box 4"/>
          <p:cNvSpPr txBox="1">
            <a:spLocks noChangeArrowheads="1"/>
          </p:cNvSpPr>
          <p:nvPr/>
        </p:nvSpPr>
        <p:spPr bwMode="auto">
          <a:xfrm>
            <a:off x="303213" y="207963"/>
            <a:ext cx="343535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1800"/>
              <a:t>DOS PUNTOS  [Continuación]</a:t>
            </a:r>
            <a:endParaRPr lang="es-ES" altLang="en-US" sz="1800"/>
          </a:p>
        </p:txBody>
      </p:sp>
      <p:sp>
        <p:nvSpPr>
          <p:cNvPr id="25605" name="Text Box 5"/>
          <p:cNvSpPr txBox="1">
            <a:spLocks noChangeArrowheads="1"/>
          </p:cNvSpPr>
          <p:nvPr/>
        </p:nvSpPr>
        <p:spPr bwMode="auto">
          <a:xfrm>
            <a:off x="376238" y="512763"/>
            <a:ext cx="3436937"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4000">
                <a:solidFill>
                  <a:srgbClr val="087690"/>
                </a:solidFill>
              </a:rPr>
              <a:t>3  </a:t>
            </a:r>
            <a:r>
              <a:rPr lang="es-MX" altLang="en-US" sz="2800">
                <a:solidFill>
                  <a:srgbClr val="087690"/>
                </a:solidFill>
              </a:rPr>
              <a:t>ENUMERACIÓN</a:t>
            </a:r>
            <a:endParaRPr lang="es-ES" altLang="en-US" sz="2800">
              <a:solidFill>
                <a:srgbClr val="087690"/>
              </a:solidFill>
            </a:endParaRPr>
          </a:p>
        </p:txBody>
      </p:sp>
      <p:sp>
        <p:nvSpPr>
          <p:cNvPr id="25606" name="Text Box 6"/>
          <p:cNvSpPr txBox="1">
            <a:spLocks noChangeArrowheads="1"/>
          </p:cNvSpPr>
          <p:nvPr/>
        </p:nvSpPr>
        <p:spPr bwMode="auto">
          <a:xfrm>
            <a:off x="827088" y="1557338"/>
            <a:ext cx="422275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1800" i="1"/>
              <a:t>Juan Carlos practica cuatro deportes</a:t>
            </a:r>
            <a:endParaRPr lang="es-ES" altLang="en-US" sz="1800" i="1"/>
          </a:p>
        </p:txBody>
      </p:sp>
      <p:sp>
        <p:nvSpPr>
          <p:cNvPr id="25607" name="Text Box 7"/>
          <p:cNvSpPr txBox="1">
            <a:spLocks noChangeArrowheads="1"/>
          </p:cNvSpPr>
          <p:nvPr/>
        </p:nvSpPr>
        <p:spPr bwMode="auto">
          <a:xfrm>
            <a:off x="900113" y="1557338"/>
            <a:ext cx="7561262"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r>
              <a:rPr lang="es-MX" altLang="en-US" sz="1800">
                <a:solidFill>
                  <a:srgbClr val="660033"/>
                </a:solidFill>
              </a:rPr>
              <a:t>				             </a:t>
            </a:r>
            <a:r>
              <a:rPr lang="es-MX" altLang="en-US" sz="1800" i="1">
                <a:solidFill>
                  <a:srgbClr val="660033"/>
                </a:solidFill>
              </a:rPr>
              <a:t>baloncesto, balompié,</a:t>
            </a:r>
          </a:p>
          <a:p>
            <a:r>
              <a:rPr lang="es-MX" altLang="en-US" sz="1800" i="1">
                <a:solidFill>
                  <a:srgbClr val="660033"/>
                </a:solidFill>
              </a:rPr>
              <a:t>Voleibol y tenis.</a:t>
            </a:r>
            <a:endParaRPr lang="es-ES" altLang="en-US" sz="1800" i="1">
              <a:solidFill>
                <a:srgbClr val="660033"/>
              </a:solidFill>
            </a:endParaRPr>
          </a:p>
        </p:txBody>
      </p:sp>
      <p:sp>
        <p:nvSpPr>
          <p:cNvPr id="25609" name="Text Box 9"/>
          <p:cNvSpPr txBox="1">
            <a:spLocks noChangeArrowheads="1"/>
          </p:cNvSpPr>
          <p:nvPr/>
        </p:nvSpPr>
        <p:spPr bwMode="auto">
          <a:xfrm>
            <a:off x="684213" y="4437063"/>
            <a:ext cx="5637212"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r>
              <a:rPr lang="es-MX" altLang="en-US" sz="1800" i="1">
                <a:solidFill>
                  <a:srgbClr val="660033"/>
                </a:solidFill>
              </a:rPr>
              <a:t>Baloncesto, balompié, voleibol y tenis</a:t>
            </a:r>
            <a:endParaRPr lang="es-ES" altLang="en-US" sz="1800" i="1"/>
          </a:p>
        </p:txBody>
      </p:sp>
      <p:sp>
        <p:nvSpPr>
          <p:cNvPr id="25610" name="Text Box 10"/>
          <p:cNvSpPr txBox="1">
            <a:spLocks noChangeArrowheads="1"/>
          </p:cNvSpPr>
          <p:nvPr/>
        </p:nvSpPr>
        <p:spPr bwMode="auto">
          <a:xfrm>
            <a:off x="684213" y="4437063"/>
            <a:ext cx="763270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r>
              <a:rPr lang="es-MX" altLang="en-US" sz="1800"/>
              <a:t>					</a:t>
            </a:r>
            <a:r>
              <a:rPr lang="es-MX" altLang="en-US" sz="1800" i="1">
                <a:solidFill>
                  <a:srgbClr val="008000"/>
                </a:solidFill>
              </a:rPr>
              <a:t>esos</a:t>
            </a:r>
            <a:r>
              <a:rPr lang="es-MX" altLang="en-US" sz="1800" i="1"/>
              <a:t> son los deportes</a:t>
            </a:r>
          </a:p>
          <a:p>
            <a:r>
              <a:rPr lang="es-MX" altLang="en-US" sz="1800" i="1"/>
              <a:t>que practica Juan Carlos.</a:t>
            </a:r>
            <a:endParaRPr lang="es-ES" altLang="en-US" sz="1800" i="1"/>
          </a:p>
        </p:txBody>
      </p:sp>
      <p:sp>
        <p:nvSpPr>
          <p:cNvPr id="25611" name="Text Box 11"/>
          <p:cNvSpPr txBox="1">
            <a:spLocks noChangeArrowheads="1"/>
          </p:cNvSpPr>
          <p:nvPr/>
        </p:nvSpPr>
        <p:spPr bwMode="auto">
          <a:xfrm>
            <a:off x="4984750" y="1403350"/>
            <a:ext cx="319088"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3200">
                <a:solidFill>
                  <a:srgbClr val="FF0000"/>
                </a:solidFill>
              </a:rPr>
              <a:t>:</a:t>
            </a:r>
            <a:endParaRPr lang="es-ES" altLang="en-US" sz="3200">
              <a:solidFill>
                <a:srgbClr val="FF0000"/>
              </a:solidFill>
            </a:endParaRPr>
          </a:p>
        </p:txBody>
      </p:sp>
      <p:sp>
        <p:nvSpPr>
          <p:cNvPr id="25612" name="Text Box 12"/>
          <p:cNvSpPr txBox="1">
            <a:spLocks noChangeArrowheads="1"/>
          </p:cNvSpPr>
          <p:nvPr/>
        </p:nvSpPr>
        <p:spPr bwMode="auto">
          <a:xfrm>
            <a:off x="4932363" y="4292600"/>
            <a:ext cx="319087"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3200">
                <a:solidFill>
                  <a:srgbClr val="FF0000"/>
                </a:solidFill>
              </a:rPr>
              <a:t>:</a:t>
            </a:r>
            <a:endParaRPr lang="es-ES" altLang="en-US" sz="3200">
              <a:solidFill>
                <a:srgbClr val="FF0000"/>
              </a:solidFill>
            </a:endParaRPr>
          </a:p>
        </p:txBody>
      </p:sp>
      <p:sp>
        <p:nvSpPr>
          <p:cNvPr id="25613" name="Text Box 13"/>
          <p:cNvSpPr txBox="1">
            <a:spLocks noChangeArrowheads="1"/>
          </p:cNvSpPr>
          <p:nvPr/>
        </p:nvSpPr>
        <p:spPr bwMode="auto">
          <a:xfrm>
            <a:off x="2843213" y="1125538"/>
            <a:ext cx="36195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2000"/>
              <a:t>Introducción </a:t>
            </a:r>
            <a:r>
              <a:rPr lang="es-MX" altLang="en-US" sz="2000">
                <a:solidFill>
                  <a:srgbClr val="FF0000"/>
                </a:solidFill>
              </a:rPr>
              <a:t>+ </a:t>
            </a:r>
            <a:r>
              <a:rPr lang="es-MX" altLang="en-US" sz="2000">
                <a:solidFill>
                  <a:srgbClr val="660033"/>
                </a:solidFill>
              </a:rPr>
              <a:t>Enumeración</a:t>
            </a:r>
            <a:endParaRPr lang="es-ES" altLang="en-US" sz="2000">
              <a:solidFill>
                <a:srgbClr val="660033"/>
              </a:solidFill>
            </a:endParaRPr>
          </a:p>
        </p:txBody>
      </p:sp>
      <p:sp>
        <p:nvSpPr>
          <p:cNvPr id="25616" name="Text Box 16"/>
          <p:cNvSpPr txBox="1">
            <a:spLocks noChangeArrowheads="1"/>
          </p:cNvSpPr>
          <p:nvPr/>
        </p:nvSpPr>
        <p:spPr bwMode="auto">
          <a:xfrm>
            <a:off x="950913" y="2368550"/>
            <a:ext cx="669925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1800" i="1"/>
              <a:t>El presidente de la compañía</a:t>
            </a:r>
            <a:r>
              <a:rPr lang="es-MX" altLang="en-US" sz="1800" b="0" i="1"/>
              <a:t> </a:t>
            </a:r>
            <a:r>
              <a:rPr lang="es-MX" altLang="en-US" sz="1800" i="1"/>
              <a:t>firmó algunas resoluciones de</a:t>
            </a:r>
          </a:p>
          <a:p>
            <a:r>
              <a:rPr lang="es-MX" altLang="en-US" sz="1800" i="1"/>
              <a:t>nombramiento</a:t>
            </a:r>
            <a:endParaRPr lang="es-ES" altLang="en-US" sz="1800" b="0" i="1"/>
          </a:p>
        </p:txBody>
      </p:sp>
      <p:sp>
        <p:nvSpPr>
          <p:cNvPr id="25617" name="Text Box 17"/>
          <p:cNvSpPr txBox="1">
            <a:spLocks noChangeArrowheads="1"/>
          </p:cNvSpPr>
          <p:nvPr/>
        </p:nvSpPr>
        <p:spPr bwMode="auto">
          <a:xfrm>
            <a:off x="971550" y="2636838"/>
            <a:ext cx="7235825"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r>
              <a:rPr lang="es-MX" altLang="en-US" sz="1800">
                <a:solidFill>
                  <a:srgbClr val="660033"/>
                </a:solidFill>
              </a:rPr>
              <a:t>		</a:t>
            </a:r>
            <a:r>
              <a:rPr lang="es-MX" altLang="en-US" sz="1800" i="1">
                <a:solidFill>
                  <a:srgbClr val="660033"/>
                </a:solidFill>
              </a:rPr>
              <a:t>la del gerente de mercadeo, la del asesor</a:t>
            </a:r>
          </a:p>
          <a:p>
            <a:r>
              <a:rPr lang="es-MX" altLang="en-US" sz="1800" i="1">
                <a:solidFill>
                  <a:srgbClr val="660033"/>
                </a:solidFill>
              </a:rPr>
              <a:t>jurídico, la de la jefe de personal y la de su secretaria privada.</a:t>
            </a:r>
            <a:endParaRPr lang="es-ES" altLang="en-US" sz="1800" i="1">
              <a:solidFill>
                <a:srgbClr val="660033"/>
              </a:solidFill>
            </a:endParaRPr>
          </a:p>
        </p:txBody>
      </p:sp>
      <p:sp>
        <p:nvSpPr>
          <p:cNvPr id="25618" name="Text Box 18"/>
          <p:cNvSpPr txBox="1">
            <a:spLocks noChangeArrowheads="1"/>
          </p:cNvSpPr>
          <p:nvPr/>
        </p:nvSpPr>
        <p:spPr bwMode="auto">
          <a:xfrm>
            <a:off x="2555875" y="2492375"/>
            <a:ext cx="319088"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3200">
                <a:solidFill>
                  <a:srgbClr val="FF0000"/>
                </a:solidFill>
              </a:rPr>
              <a:t>:</a:t>
            </a:r>
            <a:endParaRPr lang="es-ES" altLang="en-US" sz="3200">
              <a:solidFill>
                <a:srgbClr val="FF0000"/>
              </a:solidFill>
            </a:endParaRPr>
          </a:p>
        </p:txBody>
      </p:sp>
      <p:sp>
        <p:nvSpPr>
          <p:cNvPr id="25619" name="Text Box 19"/>
          <p:cNvSpPr txBox="1">
            <a:spLocks noChangeArrowheads="1"/>
          </p:cNvSpPr>
          <p:nvPr/>
        </p:nvSpPr>
        <p:spPr bwMode="auto">
          <a:xfrm>
            <a:off x="808038" y="5321300"/>
            <a:ext cx="747395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1800">
                <a:solidFill>
                  <a:srgbClr val="660033"/>
                </a:solidFill>
              </a:rPr>
              <a:t>Gerente de mercadeo, asesor jurídico, jefe de personal y secretaria</a:t>
            </a:r>
          </a:p>
          <a:p>
            <a:r>
              <a:rPr lang="es-MX" altLang="en-US" sz="1800">
                <a:solidFill>
                  <a:srgbClr val="660033"/>
                </a:solidFill>
              </a:rPr>
              <a:t>privada</a:t>
            </a:r>
            <a:endParaRPr lang="es-ES" altLang="en-US" sz="1800">
              <a:solidFill>
                <a:srgbClr val="660033"/>
              </a:solidFill>
            </a:endParaRPr>
          </a:p>
        </p:txBody>
      </p:sp>
      <p:sp>
        <p:nvSpPr>
          <p:cNvPr id="25620" name="Text Box 20"/>
          <p:cNvSpPr txBox="1">
            <a:spLocks noChangeArrowheads="1"/>
          </p:cNvSpPr>
          <p:nvPr/>
        </p:nvSpPr>
        <p:spPr bwMode="auto">
          <a:xfrm>
            <a:off x="755650" y="5608638"/>
            <a:ext cx="730250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r>
              <a:rPr lang="es-MX" altLang="en-US" sz="1800"/>
              <a:t>	    </a:t>
            </a:r>
            <a:r>
              <a:rPr lang="es-MX" altLang="en-US" sz="1800">
                <a:solidFill>
                  <a:srgbClr val="008000"/>
                </a:solidFill>
              </a:rPr>
              <a:t> estos</a:t>
            </a:r>
            <a:r>
              <a:rPr lang="es-MX" altLang="en-US" sz="1800"/>
              <a:t> son algunos cargos provistos por el presidente</a:t>
            </a:r>
          </a:p>
          <a:p>
            <a:r>
              <a:rPr lang="es-MX" altLang="en-US" sz="1800"/>
              <a:t>de la compañía. </a:t>
            </a:r>
            <a:endParaRPr lang="es-ES" altLang="en-US" sz="1800"/>
          </a:p>
        </p:txBody>
      </p:sp>
      <p:sp>
        <p:nvSpPr>
          <p:cNvPr id="25621" name="Text Box 21"/>
          <p:cNvSpPr txBox="1">
            <a:spLocks noChangeArrowheads="1"/>
          </p:cNvSpPr>
          <p:nvPr/>
        </p:nvSpPr>
        <p:spPr bwMode="auto">
          <a:xfrm>
            <a:off x="1692275" y="5445125"/>
            <a:ext cx="319088"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3200">
                <a:solidFill>
                  <a:srgbClr val="FF0000"/>
                </a:solidFill>
              </a:rPr>
              <a:t>:</a:t>
            </a:r>
            <a:endParaRPr lang="es-ES" altLang="en-US" sz="3200">
              <a:solidFill>
                <a:srgbClr val="FF0000"/>
              </a:solidFill>
            </a:endParaRPr>
          </a:p>
        </p:txBody>
      </p:sp>
      <p:sp>
        <p:nvSpPr>
          <p:cNvPr id="25623" name="Text Box 23"/>
          <p:cNvSpPr txBox="1">
            <a:spLocks noChangeArrowheads="1"/>
          </p:cNvSpPr>
          <p:nvPr/>
        </p:nvSpPr>
        <p:spPr bwMode="auto">
          <a:xfrm>
            <a:off x="3059113" y="3908425"/>
            <a:ext cx="330835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2000">
                <a:solidFill>
                  <a:srgbClr val="660033"/>
                </a:solidFill>
              </a:rPr>
              <a:t>Enumeración </a:t>
            </a:r>
            <a:r>
              <a:rPr lang="es-MX" altLang="en-US" sz="2000">
                <a:solidFill>
                  <a:srgbClr val="FF0000"/>
                </a:solidFill>
              </a:rPr>
              <a:t>+ </a:t>
            </a:r>
            <a:r>
              <a:rPr lang="es-MX" altLang="en-US" sz="2000"/>
              <a:t>Definición</a:t>
            </a:r>
            <a:endParaRPr lang="es-ES" altLang="en-US" sz="2000">
              <a:solidFill>
                <a:srgbClr val="660033"/>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5604"/>
                                        </p:tgtEl>
                                        <p:attrNameLst>
                                          <p:attrName>style.visibility</p:attrName>
                                        </p:attrNameLst>
                                      </p:cBhvr>
                                      <p:to>
                                        <p:strVal val="visible"/>
                                      </p:to>
                                    </p:set>
                                    <p:animEffect transition="in" filter="fade">
                                      <p:cBhvr>
                                        <p:cTn id="7" dur="1000"/>
                                        <p:tgtEl>
                                          <p:spTgt spid="25604"/>
                                        </p:tgtEl>
                                      </p:cBhvr>
                                    </p:animEffect>
                                    <p:anim calcmode="lin" valueType="num">
                                      <p:cBhvr>
                                        <p:cTn id="8" dur="1000" fill="hold"/>
                                        <p:tgtEl>
                                          <p:spTgt spid="25604"/>
                                        </p:tgtEl>
                                        <p:attrNameLst>
                                          <p:attrName>ppt_x</p:attrName>
                                        </p:attrNameLst>
                                      </p:cBhvr>
                                      <p:tavLst>
                                        <p:tav tm="0">
                                          <p:val>
                                            <p:strVal val="#ppt_x"/>
                                          </p:val>
                                        </p:tav>
                                        <p:tav tm="100000">
                                          <p:val>
                                            <p:strVal val="#ppt_x"/>
                                          </p:val>
                                        </p:tav>
                                      </p:tavLst>
                                    </p:anim>
                                    <p:anim calcmode="lin" valueType="num">
                                      <p:cBhvr>
                                        <p:cTn id="9" dur="1000" fill="hold"/>
                                        <p:tgtEl>
                                          <p:spTgt spid="25604"/>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54" presetClass="entr" presetSubtype="0" accel="100000" fill="hold" grpId="0" nodeType="clickEffect">
                                  <p:stCondLst>
                                    <p:cond delay="0"/>
                                  </p:stCondLst>
                                  <p:childTnLst>
                                    <p:set>
                                      <p:cBhvr>
                                        <p:cTn id="13" dur="1" fill="hold">
                                          <p:stCondLst>
                                            <p:cond delay="0"/>
                                          </p:stCondLst>
                                        </p:cTn>
                                        <p:tgtEl>
                                          <p:spTgt spid="25605"/>
                                        </p:tgtEl>
                                        <p:attrNameLst>
                                          <p:attrName>style.visibility</p:attrName>
                                        </p:attrNameLst>
                                      </p:cBhvr>
                                      <p:to>
                                        <p:strVal val="visible"/>
                                      </p:to>
                                    </p:set>
                                    <p:anim calcmode="lin" valueType="num">
                                      <p:cBhvr>
                                        <p:cTn id="14" dur="500" fill="hold"/>
                                        <p:tgtEl>
                                          <p:spTgt spid="25605"/>
                                        </p:tgtEl>
                                        <p:attrNameLst>
                                          <p:attrName>ppt_w</p:attrName>
                                        </p:attrNameLst>
                                      </p:cBhvr>
                                      <p:tavLst>
                                        <p:tav tm="0">
                                          <p:val>
                                            <p:strVal val="#ppt_w*0.05"/>
                                          </p:val>
                                        </p:tav>
                                        <p:tav tm="100000">
                                          <p:val>
                                            <p:strVal val="#ppt_w"/>
                                          </p:val>
                                        </p:tav>
                                      </p:tavLst>
                                    </p:anim>
                                    <p:anim calcmode="lin" valueType="num">
                                      <p:cBhvr>
                                        <p:cTn id="15" dur="500" fill="hold"/>
                                        <p:tgtEl>
                                          <p:spTgt spid="25605"/>
                                        </p:tgtEl>
                                        <p:attrNameLst>
                                          <p:attrName>ppt_h</p:attrName>
                                        </p:attrNameLst>
                                      </p:cBhvr>
                                      <p:tavLst>
                                        <p:tav tm="0">
                                          <p:val>
                                            <p:strVal val="#ppt_h"/>
                                          </p:val>
                                        </p:tav>
                                        <p:tav tm="100000">
                                          <p:val>
                                            <p:strVal val="#ppt_h"/>
                                          </p:val>
                                        </p:tav>
                                      </p:tavLst>
                                    </p:anim>
                                    <p:anim calcmode="lin" valueType="num">
                                      <p:cBhvr>
                                        <p:cTn id="16" dur="500" fill="hold"/>
                                        <p:tgtEl>
                                          <p:spTgt spid="25605"/>
                                        </p:tgtEl>
                                        <p:attrNameLst>
                                          <p:attrName>ppt_x</p:attrName>
                                        </p:attrNameLst>
                                      </p:cBhvr>
                                      <p:tavLst>
                                        <p:tav tm="0">
                                          <p:val>
                                            <p:strVal val="#ppt_x-.2"/>
                                          </p:val>
                                        </p:tav>
                                        <p:tav tm="100000">
                                          <p:val>
                                            <p:strVal val="#ppt_x"/>
                                          </p:val>
                                        </p:tav>
                                      </p:tavLst>
                                    </p:anim>
                                    <p:anim calcmode="lin" valueType="num">
                                      <p:cBhvr>
                                        <p:cTn id="17" dur="500" fill="hold"/>
                                        <p:tgtEl>
                                          <p:spTgt spid="25605"/>
                                        </p:tgtEl>
                                        <p:attrNameLst>
                                          <p:attrName>ppt_y</p:attrName>
                                        </p:attrNameLst>
                                      </p:cBhvr>
                                      <p:tavLst>
                                        <p:tav tm="0">
                                          <p:val>
                                            <p:strVal val="#ppt_y"/>
                                          </p:val>
                                        </p:tav>
                                        <p:tav tm="100000">
                                          <p:val>
                                            <p:strVal val="#ppt_y"/>
                                          </p:val>
                                        </p:tav>
                                      </p:tavLst>
                                    </p:anim>
                                    <p:animEffect transition="in" filter="fade">
                                      <p:cBhvr>
                                        <p:cTn id="18" dur="500"/>
                                        <p:tgtEl>
                                          <p:spTgt spid="25605"/>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54" presetClass="entr" presetSubtype="0" accel="100000" fill="hold" nodeType="clickEffect">
                                  <p:stCondLst>
                                    <p:cond delay="0"/>
                                  </p:stCondLst>
                                  <p:childTnLst>
                                    <p:set>
                                      <p:cBhvr>
                                        <p:cTn id="22" dur="1" fill="hold">
                                          <p:stCondLst>
                                            <p:cond delay="0"/>
                                          </p:stCondLst>
                                        </p:cTn>
                                        <p:tgtEl>
                                          <p:spTgt spid="25613">
                                            <p:txEl>
                                              <p:pRg st="0" end="0"/>
                                            </p:txEl>
                                          </p:spTgt>
                                        </p:tgtEl>
                                        <p:attrNameLst>
                                          <p:attrName>style.visibility</p:attrName>
                                        </p:attrNameLst>
                                      </p:cBhvr>
                                      <p:to>
                                        <p:strVal val="visible"/>
                                      </p:to>
                                    </p:set>
                                    <p:anim calcmode="lin" valueType="num">
                                      <p:cBhvr>
                                        <p:cTn id="23" dur="500" fill="hold"/>
                                        <p:tgtEl>
                                          <p:spTgt spid="25613">
                                            <p:txEl>
                                              <p:pRg st="0" end="0"/>
                                            </p:txEl>
                                          </p:spTgt>
                                        </p:tgtEl>
                                        <p:attrNameLst>
                                          <p:attrName>ppt_w</p:attrName>
                                        </p:attrNameLst>
                                      </p:cBhvr>
                                      <p:tavLst>
                                        <p:tav tm="0">
                                          <p:val>
                                            <p:strVal val="#ppt_w*0.05"/>
                                          </p:val>
                                        </p:tav>
                                        <p:tav tm="100000">
                                          <p:val>
                                            <p:strVal val="#ppt_w"/>
                                          </p:val>
                                        </p:tav>
                                      </p:tavLst>
                                    </p:anim>
                                    <p:anim calcmode="lin" valueType="num">
                                      <p:cBhvr>
                                        <p:cTn id="24" dur="500" fill="hold"/>
                                        <p:tgtEl>
                                          <p:spTgt spid="25613">
                                            <p:txEl>
                                              <p:pRg st="0" end="0"/>
                                            </p:txEl>
                                          </p:spTgt>
                                        </p:tgtEl>
                                        <p:attrNameLst>
                                          <p:attrName>ppt_h</p:attrName>
                                        </p:attrNameLst>
                                      </p:cBhvr>
                                      <p:tavLst>
                                        <p:tav tm="0">
                                          <p:val>
                                            <p:strVal val="#ppt_h"/>
                                          </p:val>
                                        </p:tav>
                                        <p:tav tm="100000">
                                          <p:val>
                                            <p:strVal val="#ppt_h"/>
                                          </p:val>
                                        </p:tav>
                                      </p:tavLst>
                                    </p:anim>
                                    <p:anim calcmode="lin" valueType="num">
                                      <p:cBhvr>
                                        <p:cTn id="25" dur="500" fill="hold"/>
                                        <p:tgtEl>
                                          <p:spTgt spid="25613">
                                            <p:txEl>
                                              <p:pRg st="0" end="0"/>
                                            </p:txEl>
                                          </p:spTgt>
                                        </p:tgtEl>
                                        <p:attrNameLst>
                                          <p:attrName>ppt_x</p:attrName>
                                        </p:attrNameLst>
                                      </p:cBhvr>
                                      <p:tavLst>
                                        <p:tav tm="0">
                                          <p:val>
                                            <p:strVal val="#ppt_x-.2"/>
                                          </p:val>
                                        </p:tav>
                                        <p:tav tm="100000">
                                          <p:val>
                                            <p:strVal val="#ppt_x"/>
                                          </p:val>
                                        </p:tav>
                                      </p:tavLst>
                                    </p:anim>
                                    <p:anim calcmode="lin" valueType="num">
                                      <p:cBhvr>
                                        <p:cTn id="26" dur="500" fill="hold"/>
                                        <p:tgtEl>
                                          <p:spTgt spid="25613">
                                            <p:txEl>
                                              <p:pRg st="0" end="0"/>
                                            </p:txEl>
                                          </p:spTgt>
                                        </p:tgtEl>
                                        <p:attrNameLst>
                                          <p:attrName>ppt_y</p:attrName>
                                        </p:attrNameLst>
                                      </p:cBhvr>
                                      <p:tavLst>
                                        <p:tav tm="0">
                                          <p:val>
                                            <p:strVal val="#ppt_y"/>
                                          </p:val>
                                        </p:tav>
                                        <p:tav tm="100000">
                                          <p:val>
                                            <p:strVal val="#ppt_y"/>
                                          </p:val>
                                        </p:tav>
                                      </p:tavLst>
                                    </p:anim>
                                    <p:animEffect transition="in" filter="fade">
                                      <p:cBhvr>
                                        <p:cTn id="27" dur="500"/>
                                        <p:tgtEl>
                                          <p:spTgt spid="25613">
                                            <p:txEl>
                                              <p:pRg st="0" end="0"/>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4" presetClass="entr" presetSubtype="0" accel="100000" fill="hold" grpId="0" nodeType="clickEffect">
                                  <p:stCondLst>
                                    <p:cond delay="0"/>
                                  </p:stCondLst>
                                  <p:childTnLst>
                                    <p:set>
                                      <p:cBhvr>
                                        <p:cTn id="31" dur="1" fill="hold">
                                          <p:stCondLst>
                                            <p:cond delay="0"/>
                                          </p:stCondLst>
                                        </p:cTn>
                                        <p:tgtEl>
                                          <p:spTgt spid="25606"/>
                                        </p:tgtEl>
                                        <p:attrNameLst>
                                          <p:attrName>style.visibility</p:attrName>
                                        </p:attrNameLst>
                                      </p:cBhvr>
                                      <p:to>
                                        <p:strVal val="visible"/>
                                      </p:to>
                                    </p:set>
                                    <p:anim calcmode="lin" valueType="num">
                                      <p:cBhvr>
                                        <p:cTn id="32" dur="500" fill="hold"/>
                                        <p:tgtEl>
                                          <p:spTgt spid="25606"/>
                                        </p:tgtEl>
                                        <p:attrNameLst>
                                          <p:attrName>ppt_w</p:attrName>
                                        </p:attrNameLst>
                                      </p:cBhvr>
                                      <p:tavLst>
                                        <p:tav tm="0">
                                          <p:val>
                                            <p:strVal val="#ppt_w*0.05"/>
                                          </p:val>
                                        </p:tav>
                                        <p:tav tm="100000">
                                          <p:val>
                                            <p:strVal val="#ppt_w"/>
                                          </p:val>
                                        </p:tav>
                                      </p:tavLst>
                                    </p:anim>
                                    <p:anim calcmode="lin" valueType="num">
                                      <p:cBhvr>
                                        <p:cTn id="33" dur="500" fill="hold"/>
                                        <p:tgtEl>
                                          <p:spTgt spid="25606"/>
                                        </p:tgtEl>
                                        <p:attrNameLst>
                                          <p:attrName>ppt_h</p:attrName>
                                        </p:attrNameLst>
                                      </p:cBhvr>
                                      <p:tavLst>
                                        <p:tav tm="0">
                                          <p:val>
                                            <p:strVal val="#ppt_h"/>
                                          </p:val>
                                        </p:tav>
                                        <p:tav tm="100000">
                                          <p:val>
                                            <p:strVal val="#ppt_h"/>
                                          </p:val>
                                        </p:tav>
                                      </p:tavLst>
                                    </p:anim>
                                    <p:anim calcmode="lin" valueType="num">
                                      <p:cBhvr>
                                        <p:cTn id="34" dur="500" fill="hold"/>
                                        <p:tgtEl>
                                          <p:spTgt spid="25606"/>
                                        </p:tgtEl>
                                        <p:attrNameLst>
                                          <p:attrName>ppt_x</p:attrName>
                                        </p:attrNameLst>
                                      </p:cBhvr>
                                      <p:tavLst>
                                        <p:tav tm="0">
                                          <p:val>
                                            <p:strVal val="#ppt_x-.2"/>
                                          </p:val>
                                        </p:tav>
                                        <p:tav tm="100000">
                                          <p:val>
                                            <p:strVal val="#ppt_x"/>
                                          </p:val>
                                        </p:tav>
                                      </p:tavLst>
                                    </p:anim>
                                    <p:anim calcmode="lin" valueType="num">
                                      <p:cBhvr>
                                        <p:cTn id="35" dur="500" fill="hold"/>
                                        <p:tgtEl>
                                          <p:spTgt spid="25606"/>
                                        </p:tgtEl>
                                        <p:attrNameLst>
                                          <p:attrName>ppt_y</p:attrName>
                                        </p:attrNameLst>
                                      </p:cBhvr>
                                      <p:tavLst>
                                        <p:tav tm="0">
                                          <p:val>
                                            <p:strVal val="#ppt_y"/>
                                          </p:val>
                                        </p:tav>
                                        <p:tav tm="100000">
                                          <p:val>
                                            <p:strVal val="#ppt_y"/>
                                          </p:val>
                                        </p:tav>
                                      </p:tavLst>
                                    </p:anim>
                                    <p:animEffect transition="in" filter="fade">
                                      <p:cBhvr>
                                        <p:cTn id="36" dur="500"/>
                                        <p:tgtEl>
                                          <p:spTgt spid="25606"/>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43" presetClass="entr" presetSubtype="0" fill="hold" grpId="0" nodeType="clickEffect">
                                  <p:stCondLst>
                                    <p:cond delay="0"/>
                                  </p:stCondLst>
                                  <p:childTnLst>
                                    <p:set>
                                      <p:cBhvr>
                                        <p:cTn id="40" dur="1" fill="hold">
                                          <p:stCondLst>
                                            <p:cond delay="0"/>
                                          </p:stCondLst>
                                        </p:cTn>
                                        <p:tgtEl>
                                          <p:spTgt spid="25607"/>
                                        </p:tgtEl>
                                        <p:attrNameLst>
                                          <p:attrName>style.visibility</p:attrName>
                                        </p:attrNameLst>
                                      </p:cBhvr>
                                      <p:to>
                                        <p:strVal val="visible"/>
                                      </p:to>
                                    </p:set>
                                    <p:animEffect transition="in" filter="fade">
                                      <p:cBhvr>
                                        <p:cTn id="41" dur="100"/>
                                        <p:tgtEl>
                                          <p:spTgt spid="25607"/>
                                        </p:tgtEl>
                                      </p:cBhvr>
                                    </p:animEffect>
                                    <p:anim calcmode="lin" valueType="num">
                                      <p:cBhvr>
                                        <p:cTn id="42" dur="400" fill="hold"/>
                                        <p:tgtEl>
                                          <p:spTgt spid="25607"/>
                                        </p:tgtEl>
                                        <p:attrNameLst>
                                          <p:attrName>ppt_x</p:attrName>
                                        </p:attrNameLst>
                                      </p:cBhvr>
                                      <p:tavLst>
                                        <p:tav tm="0">
                                          <p:val>
                                            <p:strVal val="#ppt_x"/>
                                          </p:val>
                                        </p:tav>
                                        <p:tav tm="100000">
                                          <p:val>
                                            <p:strVal val="#ppt_x"/>
                                          </p:val>
                                        </p:tav>
                                      </p:tavLst>
                                    </p:anim>
                                    <p:anim calcmode="lin" valueType="num">
                                      <p:cBhvr>
                                        <p:cTn id="43" dur="400" fill="hold"/>
                                        <p:tgtEl>
                                          <p:spTgt spid="25607"/>
                                        </p:tgtEl>
                                        <p:attrNameLst>
                                          <p:attrName>ppt_y</p:attrName>
                                        </p:attrNameLst>
                                      </p:cBhvr>
                                      <p:tavLst>
                                        <p:tav tm="0">
                                          <p:val>
                                            <p:strVal val="#ppt_y+0.31"/>
                                          </p:val>
                                        </p:tav>
                                        <p:tav tm="100000">
                                          <p:val>
                                            <p:strVal val="#ppt_y+0.31"/>
                                          </p:val>
                                        </p:tav>
                                      </p:tavLst>
                                    </p:anim>
                                    <p:anim calcmode="lin" valueType="num">
                                      <p:cBhvr>
                                        <p:cTn id="44" dur="600" decel="50000" fill="hold">
                                          <p:stCondLst>
                                            <p:cond delay="400"/>
                                          </p:stCondLst>
                                        </p:cTn>
                                        <p:tgtEl>
                                          <p:spTgt spid="25607"/>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5" dur="600" decel="50000" fill="hold">
                                          <p:stCondLst>
                                            <p:cond delay="400"/>
                                          </p:stCondLst>
                                        </p:cTn>
                                        <p:tgtEl>
                                          <p:spTgt spid="25607"/>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46" fill="hold" nodeType="clickPar">
                      <p:stCondLst>
                        <p:cond delay="indefinite"/>
                      </p:stCondLst>
                      <p:childTnLst>
                        <p:par>
                          <p:cTn id="47" fill="hold" nodeType="withGroup">
                            <p:stCondLst>
                              <p:cond delay="0"/>
                            </p:stCondLst>
                            <p:childTnLst>
                              <p:par>
                                <p:cTn id="48" presetID="47" presetClass="entr" presetSubtype="0" fill="hold" grpId="0" nodeType="clickEffect">
                                  <p:stCondLst>
                                    <p:cond delay="0"/>
                                  </p:stCondLst>
                                  <p:childTnLst>
                                    <p:set>
                                      <p:cBhvr>
                                        <p:cTn id="49" dur="1" fill="hold">
                                          <p:stCondLst>
                                            <p:cond delay="0"/>
                                          </p:stCondLst>
                                        </p:cTn>
                                        <p:tgtEl>
                                          <p:spTgt spid="25611"/>
                                        </p:tgtEl>
                                        <p:attrNameLst>
                                          <p:attrName>style.visibility</p:attrName>
                                        </p:attrNameLst>
                                      </p:cBhvr>
                                      <p:to>
                                        <p:strVal val="visible"/>
                                      </p:to>
                                    </p:set>
                                    <p:animEffect transition="in" filter="fade">
                                      <p:cBhvr>
                                        <p:cTn id="50" dur="1000"/>
                                        <p:tgtEl>
                                          <p:spTgt spid="25611"/>
                                        </p:tgtEl>
                                      </p:cBhvr>
                                    </p:animEffect>
                                    <p:anim calcmode="lin" valueType="num">
                                      <p:cBhvr>
                                        <p:cTn id="51" dur="1000" fill="hold"/>
                                        <p:tgtEl>
                                          <p:spTgt spid="25611"/>
                                        </p:tgtEl>
                                        <p:attrNameLst>
                                          <p:attrName>ppt_x</p:attrName>
                                        </p:attrNameLst>
                                      </p:cBhvr>
                                      <p:tavLst>
                                        <p:tav tm="0">
                                          <p:val>
                                            <p:strVal val="#ppt_x"/>
                                          </p:val>
                                        </p:tav>
                                        <p:tav tm="100000">
                                          <p:val>
                                            <p:strVal val="#ppt_x"/>
                                          </p:val>
                                        </p:tav>
                                      </p:tavLst>
                                    </p:anim>
                                    <p:anim calcmode="lin" valueType="num">
                                      <p:cBhvr>
                                        <p:cTn id="52" dur="1000" fill="hold"/>
                                        <p:tgtEl>
                                          <p:spTgt spid="25611"/>
                                        </p:tgtEl>
                                        <p:attrNameLst>
                                          <p:attrName>ppt_y</p:attrName>
                                        </p:attrNameLst>
                                      </p:cBhvr>
                                      <p:tavLst>
                                        <p:tav tm="0">
                                          <p:val>
                                            <p:strVal val="#ppt_y-.1"/>
                                          </p:val>
                                        </p:tav>
                                        <p:tav tm="100000">
                                          <p:val>
                                            <p:strVal val="#ppt_y"/>
                                          </p:val>
                                        </p:tav>
                                      </p:tavLst>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54" presetClass="entr" presetSubtype="0" accel="100000" fill="hold" grpId="0" nodeType="clickEffect">
                                  <p:stCondLst>
                                    <p:cond delay="0"/>
                                  </p:stCondLst>
                                  <p:childTnLst>
                                    <p:set>
                                      <p:cBhvr>
                                        <p:cTn id="56" dur="1" fill="hold">
                                          <p:stCondLst>
                                            <p:cond delay="0"/>
                                          </p:stCondLst>
                                        </p:cTn>
                                        <p:tgtEl>
                                          <p:spTgt spid="25616"/>
                                        </p:tgtEl>
                                        <p:attrNameLst>
                                          <p:attrName>style.visibility</p:attrName>
                                        </p:attrNameLst>
                                      </p:cBhvr>
                                      <p:to>
                                        <p:strVal val="visible"/>
                                      </p:to>
                                    </p:set>
                                    <p:anim calcmode="lin" valueType="num">
                                      <p:cBhvr>
                                        <p:cTn id="57" dur="500" fill="hold"/>
                                        <p:tgtEl>
                                          <p:spTgt spid="25616"/>
                                        </p:tgtEl>
                                        <p:attrNameLst>
                                          <p:attrName>ppt_w</p:attrName>
                                        </p:attrNameLst>
                                      </p:cBhvr>
                                      <p:tavLst>
                                        <p:tav tm="0">
                                          <p:val>
                                            <p:strVal val="#ppt_w*0.05"/>
                                          </p:val>
                                        </p:tav>
                                        <p:tav tm="100000">
                                          <p:val>
                                            <p:strVal val="#ppt_w"/>
                                          </p:val>
                                        </p:tav>
                                      </p:tavLst>
                                    </p:anim>
                                    <p:anim calcmode="lin" valueType="num">
                                      <p:cBhvr>
                                        <p:cTn id="58" dur="500" fill="hold"/>
                                        <p:tgtEl>
                                          <p:spTgt spid="25616"/>
                                        </p:tgtEl>
                                        <p:attrNameLst>
                                          <p:attrName>ppt_h</p:attrName>
                                        </p:attrNameLst>
                                      </p:cBhvr>
                                      <p:tavLst>
                                        <p:tav tm="0">
                                          <p:val>
                                            <p:strVal val="#ppt_h"/>
                                          </p:val>
                                        </p:tav>
                                        <p:tav tm="100000">
                                          <p:val>
                                            <p:strVal val="#ppt_h"/>
                                          </p:val>
                                        </p:tav>
                                      </p:tavLst>
                                    </p:anim>
                                    <p:anim calcmode="lin" valueType="num">
                                      <p:cBhvr>
                                        <p:cTn id="59" dur="500" fill="hold"/>
                                        <p:tgtEl>
                                          <p:spTgt spid="25616"/>
                                        </p:tgtEl>
                                        <p:attrNameLst>
                                          <p:attrName>ppt_x</p:attrName>
                                        </p:attrNameLst>
                                      </p:cBhvr>
                                      <p:tavLst>
                                        <p:tav tm="0">
                                          <p:val>
                                            <p:strVal val="#ppt_x-.2"/>
                                          </p:val>
                                        </p:tav>
                                        <p:tav tm="100000">
                                          <p:val>
                                            <p:strVal val="#ppt_x"/>
                                          </p:val>
                                        </p:tav>
                                      </p:tavLst>
                                    </p:anim>
                                    <p:anim calcmode="lin" valueType="num">
                                      <p:cBhvr>
                                        <p:cTn id="60" dur="500" fill="hold"/>
                                        <p:tgtEl>
                                          <p:spTgt spid="25616"/>
                                        </p:tgtEl>
                                        <p:attrNameLst>
                                          <p:attrName>ppt_y</p:attrName>
                                        </p:attrNameLst>
                                      </p:cBhvr>
                                      <p:tavLst>
                                        <p:tav tm="0">
                                          <p:val>
                                            <p:strVal val="#ppt_y"/>
                                          </p:val>
                                        </p:tav>
                                        <p:tav tm="100000">
                                          <p:val>
                                            <p:strVal val="#ppt_y"/>
                                          </p:val>
                                        </p:tav>
                                      </p:tavLst>
                                    </p:anim>
                                    <p:animEffect transition="in" filter="fade">
                                      <p:cBhvr>
                                        <p:cTn id="61" dur="500"/>
                                        <p:tgtEl>
                                          <p:spTgt spid="25616"/>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43" presetClass="entr" presetSubtype="0" fill="hold" grpId="0" nodeType="clickEffect">
                                  <p:stCondLst>
                                    <p:cond delay="0"/>
                                  </p:stCondLst>
                                  <p:childTnLst>
                                    <p:set>
                                      <p:cBhvr>
                                        <p:cTn id="65" dur="1" fill="hold">
                                          <p:stCondLst>
                                            <p:cond delay="0"/>
                                          </p:stCondLst>
                                        </p:cTn>
                                        <p:tgtEl>
                                          <p:spTgt spid="25617"/>
                                        </p:tgtEl>
                                        <p:attrNameLst>
                                          <p:attrName>style.visibility</p:attrName>
                                        </p:attrNameLst>
                                      </p:cBhvr>
                                      <p:to>
                                        <p:strVal val="visible"/>
                                      </p:to>
                                    </p:set>
                                    <p:animEffect transition="in" filter="fade">
                                      <p:cBhvr>
                                        <p:cTn id="66" dur="100"/>
                                        <p:tgtEl>
                                          <p:spTgt spid="25617"/>
                                        </p:tgtEl>
                                      </p:cBhvr>
                                    </p:animEffect>
                                    <p:anim calcmode="lin" valueType="num">
                                      <p:cBhvr>
                                        <p:cTn id="67" dur="400" fill="hold"/>
                                        <p:tgtEl>
                                          <p:spTgt spid="25617"/>
                                        </p:tgtEl>
                                        <p:attrNameLst>
                                          <p:attrName>ppt_x</p:attrName>
                                        </p:attrNameLst>
                                      </p:cBhvr>
                                      <p:tavLst>
                                        <p:tav tm="0">
                                          <p:val>
                                            <p:strVal val="#ppt_x"/>
                                          </p:val>
                                        </p:tav>
                                        <p:tav tm="100000">
                                          <p:val>
                                            <p:strVal val="#ppt_x"/>
                                          </p:val>
                                        </p:tav>
                                      </p:tavLst>
                                    </p:anim>
                                    <p:anim calcmode="lin" valueType="num">
                                      <p:cBhvr>
                                        <p:cTn id="68" dur="400" fill="hold"/>
                                        <p:tgtEl>
                                          <p:spTgt spid="25617"/>
                                        </p:tgtEl>
                                        <p:attrNameLst>
                                          <p:attrName>ppt_y</p:attrName>
                                        </p:attrNameLst>
                                      </p:cBhvr>
                                      <p:tavLst>
                                        <p:tav tm="0">
                                          <p:val>
                                            <p:strVal val="#ppt_y+0.31"/>
                                          </p:val>
                                        </p:tav>
                                        <p:tav tm="100000">
                                          <p:val>
                                            <p:strVal val="#ppt_y+0.31"/>
                                          </p:val>
                                        </p:tav>
                                      </p:tavLst>
                                    </p:anim>
                                    <p:anim calcmode="lin" valueType="num">
                                      <p:cBhvr>
                                        <p:cTn id="69" dur="600" decel="50000" fill="hold">
                                          <p:stCondLst>
                                            <p:cond delay="400"/>
                                          </p:stCondLst>
                                        </p:cTn>
                                        <p:tgtEl>
                                          <p:spTgt spid="25617"/>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70" dur="600" decel="50000" fill="hold">
                                          <p:stCondLst>
                                            <p:cond delay="400"/>
                                          </p:stCondLst>
                                        </p:cTn>
                                        <p:tgtEl>
                                          <p:spTgt spid="25617"/>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71" fill="hold" nodeType="clickPar">
                      <p:stCondLst>
                        <p:cond delay="indefinite"/>
                      </p:stCondLst>
                      <p:childTnLst>
                        <p:par>
                          <p:cTn id="72" fill="hold" nodeType="withGroup">
                            <p:stCondLst>
                              <p:cond delay="0"/>
                            </p:stCondLst>
                            <p:childTnLst>
                              <p:par>
                                <p:cTn id="73" presetID="15" presetClass="entr" presetSubtype="0" fill="hold" grpId="0" nodeType="clickEffect">
                                  <p:stCondLst>
                                    <p:cond delay="0"/>
                                  </p:stCondLst>
                                  <p:childTnLst>
                                    <p:set>
                                      <p:cBhvr>
                                        <p:cTn id="74" dur="1" fill="hold">
                                          <p:stCondLst>
                                            <p:cond delay="0"/>
                                          </p:stCondLst>
                                        </p:cTn>
                                        <p:tgtEl>
                                          <p:spTgt spid="25618"/>
                                        </p:tgtEl>
                                        <p:attrNameLst>
                                          <p:attrName>style.visibility</p:attrName>
                                        </p:attrNameLst>
                                      </p:cBhvr>
                                      <p:to>
                                        <p:strVal val="visible"/>
                                      </p:to>
                                    </p:set>
                                    <p:anim calcmode="lin" valueType="num">
                                      <p:cBhvr>
                                        <p:cTn id="75" dur="1000" fill="hold"/>
                                        <p:tgtEl>
                                          <p:spTgt spid="25618"/>
                                        </p:tgtEl>
                                        <p:attrNameLst>
                                          <p:attrName>ppt_w</p:attrName>
                                        </p:attrNameLst>
                                      </p:cBhvr>
                                      <p:tavLst>
                                        <p:tav tm="0">
                                          <p:val>
                                            <p:fltVal val="0"/>
                                          </p:val>
                                        </p:tav>
                                        <p:tav tm="100000">
                                          <p:val>
                                            <p:strVal val="#ppt_w"/>
                                          </p:val>
                                        </p:tav>
                                      </p:tavLst>
                                    </p:anim>
                                    <p:anim calcmode="lin" valueType="num">
                                      <p:cBhvr>
                                        <p:cTn id="76" dur="1000" fill="hold"/>
                                        <p:tgtEl>
                                          <p:spTgt spid="25618"/>
                                        </p:tgtEl>
                                        <p:attrNameLst>
                                          <p:attrName>ppt_h</p:attrName>
                                        </p:attrNameLst>
                                      </p:cBhvr>
                                      <p:tavLst>
                                        <p:tav tm="0">
                                          <p:val>
                                            <p:fltVal val="0"/>
                                          </p:val>
                                        </p:tav>
                                        <p:tav tm="100000">
                                          <p:val>
                                            <p:strVal val="#ppt_h"/>
                                          </p:val>
                                        </p:tav>
                                      </p:tavLst>
                                    </p:anim>
                                    <p:anim calcmode="lin" valueType="num">
                                      <p:cBhvr>
                                        <p:cTn id="77" dur="1000" fill="hold"/>
                                        <p:tgtEl>
                                          <p:spTgt spid="25618"/>
                                        </p:tgtEl>
                                        <p:attrNameLst>
                                          <p:attrName>ppt_x</p:attrName>
                                        </p:attrNameLst>
                                      </p:cBhvr>
                                      <p:tavLst>
                                        <p:tav tm="0" fmla="#ppt_x+(cos(-2*pi*(1-$))*-#ppt_x-sin(-2*pi*(1-$))*(1-#ppt_y))*(1-$)">
                                          <p:val>
                                            <p:fltVal val="0"/>
                                          </p:val>
                                        </p:tav>
                                        <p:tav tm="100000">
                                          <p:val>
                                            <p:fltVal val="1"/>
                                          </p:val>
                                        </p:tav>
                                      </p:tavLst>
                                    </p:anim>
                                    <p:anim calcmode="lin" valueType="num">
                                      <p:cBhvr>
                                        <p:cTn id="78" dur="1000" fill="hold"/>
                                        <p:tgtEl>
                                          <p:spTgt spid="2561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79" fill="hold" nodeType="clickPar">
                      <p:stCondLst>
                        <p:cond delay="indefinite"/>
                      </p:stCondLst>
                      <p:childTnLst>
                        <p:par>
                          <p:cTn id="80" fill="hold" nodeType="withGroup">
                            <p:stCondLst>
                              <p:cond delay="0"/>
                            </p:stCondLst>
                            <p:childTnLst>
                              <p:par>
                                <p:cTn id="81" presetID="54" presetClass="entr" presetSubtype="0" accel="100000" fill="hold" grpId="0" nodeType="clickEffect">
                                  <p:stCondLst>
                                    <p:cond delay="0"/>
                                  </p:stCondLst>
                                  <p:childTnLst>
                                    <p:set>
                                      <p:cBhvr>
                                        <p:cTn id="82" dur="1" fill="hold">
                                          <p:stCondLst>
                                            <p:cond delay="0"/>
                                          </p:stCondLst>
                                        </p:cTn>
                                        <p:tgtEl>
                                          <p:spTgt spid="25623"/>
                                        </p:tgtEl>
                                        <p:attrNameLst>
                                          <p:attrName>style.visibility</p:attrName>
                                        </p:attrNameLst>
                                      </p:cBhvr>
                                      <p:to>
                                        <p:strVal val="visible"/>
                                      </p:to>
                                    </p:set>
                                    <p:anim calcmode="lin" valueType="num">
                                      <p:cBhvr>
                                        <p:cTn id="83" dur="500" fill="hold"/>
                                        <p:tgtEl>
                                          <p:spTgt spid="25623"/>
                                        </p:tgtEl>
                                        <p:attrNameLst>
                                          <p:attrName>ppt_w</p:attrName>
                                        </p:attrNameLst>
                                      </p:cBhvr>
                                      <p:tavLst>
                                        <p:tav tm="0">
                                          <p:val>
                                            <p:strVal val="#ppt_w*0.05"/>
                                          </p:val>
                                        </p:tav>
                                        <p:tav tm="100000">
                                          <p:val>
                                            <p:strVal val="#ppt_w"/>
                                          </p:val>
                                        </p:tav>
                                      </p:tavLst>
                                    </p:anim>
                                    <p:anim calcmode="lin" valueType="num">
                                      <p:cBhvr>
                                        <p:cTn id="84" dur="500" fill="hold"/>
                                        <p:tgtEl>
                                          <p:spTgt spid="25623"/>
                                        </p:tgtEl>
                                        <p:attrNameLst>
                                          <p:attrName>ppt_h</p:attrName>
                                        </p:attrNameLst>
                                      </p:cBhvr>
                                      <p:tavLst>
                                        <p:tav tm="0">
                                          <p:val>
                                            <p:strVal val="#ppt_h"/>
                                          </p:val>
                                        </p:tav>
                                        <p:tav tm="100000">
                                          <p:val>
                                            <p:strVal val="#ppt_h"/>
                                          </p:val>
                                        </p:tav>
                                      </p:tavLst>
                                    </p:anim>
                                    <p:anim calcmode="lin" valueType="num">
                                      <p:cBhvr>
                                        <p:cTn id="85" dur="500" fill="hold"/>
                                        <p:tgtEl>
                                          <p:spTgt spid="25623"/>
                                        </p:tgtEl>
                                        <p:attrNameLst>
                                          <p:attrName>ppt_x</p:attrName>
                                        </p:attrNameLst>
                                      </p:cBhvr>
                                      <p:tavLst>
                                        <p:tav tm="0">
                                          <p:val>
                                            <p:strVal val="#ppt_x-.2"/>
                                          </p:val>
                                        </p:tav>
                                        <p:tav tm="100000">
                                          <p:val>
                                            <p:strVal val="#ppt_x"/>
                                          </p:val>
                                        </p:tav>
                                      </p:tavLst>
                                    </p:anim>
                                    <p:anim calcmode="lin" valueType="num">
                                      <p:cBhvr>
                                        <p:cTn id="86" dur="500" fill="hold"/>
                                        <p:tgtEl>
                                          <p:spTgt spid="25623"/>
                                        </p:tgtEl>
                                        <p:attrNameLst>
                                          <p:attrName>ppt_y</p:attrName>
                                        </p:attrNameLst>
                                      </p:cBhvr>
                                      <p:tavLst>
                                        <p:tav tm="0">
                                          <p:val>
                                            <p:strVal val="#ppt_y"/>
                                          </p:val>
                                        </p:tav>
                                        <p:tav tm="100000">
                                          <p:val>
                                            <p:strVal val="#ppt_y"/>
                                          </p:val>
                                        </p:tav>
                                      </p:tavLst>
                                    </p:anim>
                                    <p:animEffect transition="in" filter="fade">
                                      <p:cBhvr>
                                        <p:cTn id="87" dur="500"/>
                                        <p:tgtEl>
                                          <p:spTgt spid="25623"/>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54" presetClass="entr" presetSubtype="0" accel="100000" fill="hold" grpId="0" nodeType="clickEffect">
                                  <p:stCondLst>
                                    <p:cond delay="0"/>
                                  </p:stCondLst>
                                  <p:childTnLst>
                                    <p:set>
                                      <p:cBhvr>
                                        <p:cTn id="91" dur="1" fill="hold">
                                          <p:stCondLst>
                                            <p:cond delay="0"/>
                                          </p:stCondLst>
                                        </p:cTn>
                                        <p:tgtEl>
                                          <p:spTgt spid="25609"/>
                                        </p:tgtEl>
                                        <p:attrNameLst>
                                          <p:attrName>style.visibility</p:attrName>
                                        </p:attrNameLst>
                                      </p:cBhvr>
                                      <p:to>
                                        <p:strVal val="visible"/>
                                      </p:to>
                                    </p:set>
                                    <p:anim calcmode="lin" valueType="num">
                                      <p:cBhvr>
                                        <p:cTn id="92" dur="500" fill="hold"/>
                                        <p:tgtEl>
                                          <p:spTgt spid="25609"/>
                                        </p:tgtEl>
                                        <p:attrNameLst>
                                          <p:attrName>ppt_w</p:attrName>
                                        </p:attrNameLst>
                                      </p:cBhvr>
                                      <p:tavLst>
                                        <p:tav tm="0">
                                          <p:val>
                                            <p:strVal val="#ppt_w*0.05"/>
                                          </p:val>
                                        </p:tav>
                                        <p:tav tm="100000">
                                          <p:val>
                                            <p:strVal val="#ppt_w"/>
                                          </p:val>
                                        </p:tav>
                                      </p:tavLst>
                                    </p:anim>
                                    <p:anim calcmode="lin" valueType="num">
                                      <p:cBhvr>
                                        <p:cTn id="93" dur="500" fill="hold"/>
                                        <p:tgtEl>
                                          <p:spTgt spid="25609"/>
                                        </p:tgtEl>
                                        <p:attrNameLst>
                                          <p:attrName>ppt_h</p:attrName>
                                        </p:attrNameLst>
                                      </p:cBhvr>
                                      <p:tavLst>
                                        <p:tav tm="0">
                                          <p:val>
                                            <p:strVal val="#ppt_h"/>
                                          </p:val>
                                        </p:tav>
                                        <p:tav tm="100000">
                                          <p:val>
                                            <p:strVal val="#ppt_h"/>
                                          </p:val>
                                        </p:tav>
                                      </p:tavLst>
                                    </p:anim>
                                    <p:anim calcmode="lin" valueType="num">
                                      <p:cBhvr>
                                        <p:cTn id="94" dur="500" fill="hold"/>
                                        <p:tgtEl>
                                          <p:spTgt spid="25609"/>
                                        </p:tgtEl>
                                        <p:attrNameLst>
                                          <p:attrName>ppt_x</p:attrName>
                                        </p:attrNameLst>
                                      </p:cBhvr>
                                      <p:tavLst>
                                        <p:tav tm="0">
                                          <p:val>
                                            <p:strVal val="#ppt_x-.2"/>
                                          </p:val>
                                        </p:tav>
                                        <p:tav tm="100000">
                                          <p:val>
                                            <p:strVal val="#ppt_x"/>
                                          </p:val>
                                        </p:tav>
                                      </p:tavLst>
                                    </p:anim>
                                    <p:anim calcmode="lin" valueType="num">
                                      <p:cBhvr>
                                        <p:cTn id="95" dur="500" fill="hold"/>
                                        <p:tgtEl>
                                          <p:spTgt spid="25609"/>
                                        </p:tgtEl>
                                        <p:attrNameLst>
                                          <p:attrName>ppt_y</p:attrName>
                                        </p:attrNameLst>
                                      </p:cBhvr>
                                      <p:tavLst>
                                        <p:tav tm="0">
                                          <p:val>
                                            <p:strVal val="#ppt_y"/>
                                          </p:val>
                                        </p:tav>
                                        <p:tav tm="100000">
                                          <p:val>
                                            <p:strVal val="#ppt_y"/>
                                          </p:val>
                                        </p:tav>
                                      </p:tavLst>
                                    </p:anim>
                                    <p:animEffect transition="in" filter="fade">
                                      <p:cBhvr>
                                        <p:cTn id="96" dur="500"/>
                                        <p:tgtEl>
                                          <p:spTgt spid="25609"/>
                                        </p:tgtEl>
                                      </p:cBhvr>
                                    </p:animEffect>
                                  </p:childTnLst>
                                </p:cTn>
                              </p:par>
                            </p:childTnLst>
                          </p:cTn>
                        </p:par>
                      </p:childTnLst>
                    </p:cTn>
                  </p:par>
                  <p:par>
                    <p:cTn id="97" fill="hold" nodeType="clickPar">
                      <p:stCondLst>
                        <p:cond delay="indefinite"/>
                      </p:stCondLst>
                      <p:childTnLst>
                        <p:par>
                          <p:cTn id="98" fill="hold" nodeType="withGroup">
                            <p:stCondLst>
                              <p:cond delay="0"/>
                            </p:stCondLst>
                            <p:childTnLst>
                              <p:par>
                                <p:cTn id="99" presetID="43" presetClass="entr" presetSubtype="0" fill="hold" grpId="0" nodeType="clickEffect">
                                  <p:stCondLst>
                                    <p:cond delay="0"/>
                                  </p:stCondLst>
                                  <p:childTnLst>
                                    <p:set>
                                      <p:cBhvr>
                                        <p:cTn id="100" dur="1" fill="hold">
                                          <p:stCondLst>
                                            <p:cond delay="0"/>
                                          </p:stCondLst>
                                        </p:cTn>
                                        <p:tgtEl>
                                          <p:spTgt spid="25610"/>
                                        </p:tgtEl>
                                        <p:attrNameLst>
                                          <p:attrName>style.visibility</p:attrName>
                                        </p:attrNameLst>
                                      </p:cBhvr>
                                      <p:to>
                                        <p:strVal val="visible"/>
                                      </p:to>
                                    </p:set>
                                    <p:animEffect transition="in" filter="fade">
                                      <p:cBhvr>
                                        <p:cTn id="101" dur="100"/>
                                        <p:tgtEl>
                                          <p:spTgt spid="25610"/>
                                        </p:tgtEl>
                                      </p:cBhvr>
                                    </p:animEffect>
                                    <p:anim calcmode="lin" valueType="num">
                                      <p:cBhvr>
                                        <p:cTn id="102" dur="400" fill="hold"/>
                                        <p:tgtEl>
                                          <p:spTgt spid="25610"/>
                                        </p:tgtEl>
                                        <p:attrNameLst>
                                          <p:attrName>ppt_x</p:attrName>
                                        </p:attrNameLst>
                                      </p:cBhvr>
                                      <p:tavLst>
                                        <p:tav tm="0">
                                          <p:val>
                                            <p:strVal val="#ppt_x"/>
                                          </p:val>
                                        </p:tav>
                                        <p:tav tm="100000">
                                          <p:val>
                                            <p:strVal val="#ppt_x"/>
                                          </p:val>
                                        </p:tav>
                                      </p:tavLst>
                                    </p:anim>
                                    <p:anim calcmode="lin" valueType="num">
                                      <p:cBhvr>
                                        <p:cTn id="103" dur="400" fill="hold"/>
                                        <p:tgtEl>
                                          <p:spTgt spid="25610"/>
                                        </p:tgtEl>
                                        <p:attrNameLst>
                                          <p:attrName>ppt_y</p:attrName>
                                        </p:attrNameLst>
                                      </p:cBhvr>
                                      <p:tavLst>
                                        <p:tav tm="0">
                                          <p:val>
                                            <p:strVal val="#ppt_y+0.31"/>
                                          </p:val>
                                        </p:tav>
                                        <p:tav tm="100000">
                                          <p:val>
                                            <p:strVal val="#ppt_y+0.31"/>
                                          </p:val>
                                        </p:tav>
                                      </p:tavLst>
                                    </p:anim>
                                    <p:anim calcmode="lin" valueType="num">
                                      <p:cBhvr>
                                        <p:cTn id="104" dur="600" decel="50000" fill="hold">
                                          <p:stCondLst>
                                            <p:cond delay="400"/>
                                          </p:stCondLst>
                                        </p:cTn>
                                        <p:tgtEl>
                                          <p:spTgt spid="25610"/>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05" dur="600" decel="50000" fill="hold">
                                          <p:stCondLst>
                                            <p:cond delay="400"/>
                                          </p:stCondLst>
                                        </p:cTn>
                                        <p:tgtEl>
                                          <p:spTgt spid="25610"/>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06" fill="hold" nodeType="clickPar">
                      <p:stCondLst>
                        <p:cond delay="indefinite"/>
                      </p:stCondLst>
                      <p:childTnLst>
                        <p:par>
                          <p:cTn id="107" fill="hold" nodeType="withGroup">
                            <p:stCondLst>
                              <p:cond delay="0"/>
                            </p:stCondLst>
                            <p:childTnLst>
                              <p:par>
                                <p:cTn id="108" presetID="15" presetClass="entr" presetSubtype="0" fill="hold" grpId="0" nodeType="clickEffect">
                                  <p:stCondLst>
                                    <p:cond delay="0"/>
                                  </p:stCondLst>
                                  <p:childTnLst>
                                    <p:set>
                                      <p:cBhvr>
                                        <p:cTn id="109" dur="1" fill="hold">
                                          <p:stCondLst>
                                            <p:cond delay="0"/>
                                          </p:stCondLst>
                                        </p:cTn>
                                        <p:tgtEl>
                                          <p:spTgt spid="25612"/>
                                        </p:tgtEl>
                                        <p:attrNameLst>
                                          <p:attrName>style.visibility</p:attrName>
                                        </p:attrNameLst>
                                      </p:cBhvr>
                                      <p:to>
                                        <p:strVal val="visible"/>
                                      </p:to>
                                    </p:set>
                                    <p:anim calcmode="lin" valueType="num">
                                      <p:cBhvr>
                                        <p:cTn id="110" dur="1000" fill="hold"/>
                                        <p:tgtEl>
                                          <p:spTgt spid="25612"/>
                                        </p:tgtEl>
                                        <p:attrNameLst>
                                          <p:attrName>ppt_w</p:attrName>
                                        </p:attrNameLst>
                                      </p:cBhvr>
                                      <p:tavLst>
                                        <p:tav tm="0">
                                          <p:val>
                                            <p:fltVal val="0"/>
                                          </p:val>
                                        </p:tav>
                                        <p:tav tm="100000">
                                          <p:val>
                                            <p:strVal val="#ppt_w"/>
                                          </p:val>
                                        </p:tav>
                                      </p:tavLst>
                                    </p:anim>
                                    <p:anim calcmode="lin" valueType="num">
                                      <p:cBhvr>
                                        <p:cTn id="111" dur="1000" fill="hold"/>
                                        <p:tgtEl>
                                          <p:spTgt spid="25612"/>
                                        </p:tgtEl>
                                        <p:attrNameLst>
                                          <p:attrName>ppt_h</p:attrName>
                                        </p:attrNameLst>
                                      </p:cBhvr>
                                      <p:tavLst>
                                        <p:tav tm="0">
                                          <p:val>
                                            <p:fltVal val="0"/>
                                          </p:val>
                                        </p:tav>
                                        <p:tav tm="100000">
                                          <p:val>
                                            <p:strVal val="#ppt_h"/>
                                          </p:val>
                                        </p:tav>
                                      </p:tavLst>
                                    </p:anim>
                                    <p:anim calcmode="lin" valueType="num">
                                      <p:cBhvr>
                                        <p:cTn id="112" dur="1000" fill="hold"/>
                                        <p:tgtEl>
                                          <p:spTgt spid="25612"/>
                                        </p:tgtEl>
                                        <p:attrNameLst>
                                          <p:attrName>ppt_x</p:attrName>
                                        </p:attrNameLst>
                                      </p:cBhvr>
                                      <p:tavLst>
                                        <p:tav tm="0" fmla="#ppt_x+(cos(-2*pi*(1-$))*-#ppt_x-sin(-2*pi*(1-$))*(1-#ppt_y))*(1-$)">
                                          <p:val>
                                            <p:fltVal val="0"/>
                                          </p:val>
                                        </p:tav>
                                        <p:tav tm="100000">
                                          <p:val>
                                            <p:fltVal val="1"/>
                                          </p:val>
                                        </p:tav>
                                      </p:tavLst>
                                    </p:anim>
                                    <p:anim calcmode="lin" valueType="num">
                                      <p:cBhvr>
                                        <p:cTn id="113" dur="1000" fill="hold"/>
                                        <p:tgtEl>
                                          <p:spTgt spid="2561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4" fill="hold" nodeType="clickPar">
                      <p:stCondLst>
                        <p:cond delay="indefinite"/>
                      </p:stCondLst>
                      <p:childTnLst>
                        <p:par>
                          <p:cTn id="115" fill="hold" nodeType="withGroup">
                            <p:stCondLst>
                              <p:cond delay="0"/>
                            </p:stCondLst>
                            <p:childTnLst>
                              <p:par>
                                <p:cTn id="116" presetID="54" presetClass="entr" presetSubtype="0" accel="100000" fill="hold" grpId="0" nodeType="clickEffect">
                                  <p:stCondLst>
                                    <p:cond delay="0"/>
                                  </p:stCondLst>
                                  <p:childTnLst>
                                    <p:set>
                                      <p:cBhvr>
                                        <p:cTn id="117" dur="1" fill="hold">
                                          <p:stCondLst>
                                            <p:cond delay="0"/>
                                          </p:stCondLst>
                                        </p:cTn>
                                        <p:tgtEl>
                                          <p:spTgt spid="25619"/>
                                        </p:tgtEl>
                                        <p:attrNameLst>
                                          <p:attrName>style.visibility</p:attrName>
                                        </p:attrNameLst>
                                      </p:cBhvr>
                                      <p:to>
                                        <p:strVal val="visible"/>
                                      </p:to>
                                    </p:set>
                                    <p:anim calcmode="lin" valueType="num">
                                      <p:cBhvr>
                                        <p:cTn id="118" dur="500" fill="hold"/>
                                        <p:tgtEl>
                                          <p:spTgt spid="25619"/>
                                        </p:tgtEl>
                                        <p:attrNameLst>
                                          <p:attrName>ppt_w</p:attrName>
                                        </p:attrNameLst>
                                      </p:cBhvr>
                                      <p:tavLst>
                                        <p:tav tm="0">
                                          <p:val>
                                            <p:strVal val="#ppt_w*0.05"/>
                                          </p:val>
                                        </p:tav>
                                        <p:tav tm="100000">
                                          <p:val>
                                            <p:strVal val="#ppt_w"/>
                                          </p:val>
                                        </p:tav>
                                      </p:tavLst>
                                    </p:anim>
                                    <p:anim calcmode="lin" valueType="num">
                                      <p:cBhvr>
                                        <p:cTn id="119" dur="500" fill="hold"/>
                                        <p:tgtEl>
                                          <p:spTgt spid="25619"/>
                                        </p:tgtEl>
                                        <p:attrNameLst>
                                          <p:attrName>ppt_h</p:attrName>
                                        </p:attrNameLst>
                                      </p:cBhvr>
                                      <p:tavLst>
                                        <p:tav tm="0">
                                          <p:val>
                                            <p:strVal val="#ppt_h"/>
                                          </p:val>
                                        </p:tav>
                                        <p:tav tm="100000">
                                          <p:val>
                                            <p:strVal val="#ppt_h"/>
                                          </p:val>
                                        </p:tav>
                                      </p:tavLst>
                                    </p:anim>
                                    <p:anim calcmode="lin" valueType="num">
                                      <p:cBhvr>
                                        <p:cTn id="120" dur="500" fill="hold"/>
                                        <p:tgtEl>
                                          <p:spTgt spid="25619"/>
                                        </p:tgtEl>
                                        <p:attrNameLst>
                                          <p:attrName>ppt_x</p:attrName>
                                        </p:attrNameLst>
                                      </p:cBhvr>
                                      <p:tavLst>
                                        <p:tav tm="0">
                                          <p:val>
                                            <p:strVal val="#ppt_x-.2"/>
                                          </p:val>
                                        </p:tav>
                                        <p:tav tm="100000">
                                          <p:val>
                                            <p:strVal val="#ppt_x"/>
                                          </p:val>
                                        </p:tav>
                                      </p:tavLst>
                                    </p:anim>
                                    <p:anim calcmode="lin" valueType="num">
                                      <p:cBhvr>
                                        <p:cTn id="121" dur="500" fill="hold"/>
                                        <p:tgtEl>
                                          <p:spTgt spid="25619"/>
                                        </p:tgtEl>
                                        <p:attrNameLst>
                                          <p:attrName>ppt_y</p:attrName>
                                        </p:attrNameLst>
                                      </p:cBhvr>
                                      <p:tavLst>
                                        <p:tav tm="0">
                                          <p:val>
                                            <p:strVal val="#ppt_y"/>
                                          </p:val>
                                        </p:tav>
                                        <p:tav tm="100000">
                                          <p:val>
                                            <p:strVal val="#ppt_y"/>
                                          </p:val>
                                        </p:tav>
                                      </p:tavLst>
                                    </p:anim>
                                    <p:animEffect transition="in" filter="fade">
                                      <p:cBhvr>
                                        <p:cTn id="122" dur="500"/>
                                        <p:tgtEl>
                                          <p:spTgt spid="25619"/>
                                        </p:tgtEl>
                                      </p:cBhvr>
                                    </p:animEffect>
                                  </p:childTnLst>
                                </p:cTn>
                              </p:par>
                            </p:childTnLst>
                          </p:cTn>
                        </p:par>
                      </p:childTnLst>
                    </p:cTn>
                  </p:par>
                  <p:par>
                    <p:cTn id="123" fill="hold" nodeType="clickPar">
                      <p:stCondLst>
                        <p:cond delay="indefinite"/>
                      </p:stCondLst>
                      <p:childTnLst>
                        <p:par>
                          <p:cTn id="124" fill="hold" nodeType="withGroup">
                            <p:stCondLst>
                              <p:cond delay="0"/>
                            </p:stCondLst>
                            <p:childTnLst>
                              <p:par>
                                <p:cTn id="125" presetID="43" presetClass="entr" presetSubtype="0" fill="hold" grpId="0" nodeType="clickEffect">
                                  <p:stCondLst>
                                    <p:cond delay="0"/>
                                  </p:stCondLst>
                                  <p:childTnLst>
                                    <p:set>
                                      <p:cBhvr>
                                        <p:cTn id="126" dur="1" fill="hold">
                                          <p:stCondLst>
                                            <p:cond delay="0"/>
                                          </p:stCondLst>
                                        </p:cTn>
                                        <p:tgtEl>
                                          <p:spTgt spid="25620"/>
                                        </p:tgtEl>
                                        <p:attrNameLst>
                                          <p:attrName>style.visibility</p:attrName>
                                        </p:attrNameLst>
                                      </p:cBhvr>
                                      <p:to>
                                        <p:strVal val="visible"/>
                                      </p:to>
                                    </p:set>
                                    <p:animEffect transition="in" filter="fade">
                                      <p:cBhvr>
                                        <p:cTn id="127" dur="100"/>
                                        <p:tgtEl>
                                          <p:spTgt spid="25620"/>
                                        </p:tgtEl>
                                      </p:cBhvr>
                                    </p:animEffect>
                                    <p:anim calcmode="lin" valueType="num">
                                      <p:cBhvr>
                                        <p:cTn id="128" dur="400" fill="hold"/>
                                        <p:tgtEl>
                                          <p:spTgt spid="25620"/>
                                        </p:tgtEl>
                                        <p:attrNameLst>
                                          <p:attrName>ppt_x</p:attrName>
                                        </p:attrNameLst>
                                      </p:cBhvr>
                                      <p:tavLst>
                                        <p:tav tm="0">
                                          <p:val>
                                            <p:strVal val="#ppt_x"/>
                                          </p:val>
                                        </p:tav>
                                        <p:tav tm="100000">
                                          <p:val>
                                            <p:strVal val="#ppt_x"/>
                                          </p:val>
                                        </p:tav>
                                      </p:tavLst>
                                    </p:anim>
                                    <p:anim calcmode="lin" valueType="num">
                                      <p:cBhvr>
                                        <p:cTn id="129" dur="400" fill="hold"/>
                                        <p:tgtEl>
                                          <p:spTgt spid="25620"/>
                                        </p:tgtEl>
                                        <p:attrNameLst>
                                          <p:attrName>ppt_y</p:attrName>
                                        </p:attrNameLst>
                                      </p:cBhvr>
                                      <p:tavLst>
                                        <p:tav tm="0">
                                          <p:val>
                                            <p:strVal val="#ppt_y+0.31"/>
                                          </p:val>
                                        </p:tav>
                                        <p:tav tm="100000">
                                          <p:val>
                                            <p:strVal val="#ppt_y+0.31"/>
                                          </p:val>
                                        </p:tav>
                                      </p:tavLst>
                                    </p:anim>
                                    <p:anim calcmode="lin" valueType="num">
                                      <p:cBhvr>
                                        <p:cTn id="130" dur="600" decel="50000" fill="hold">
                                          <p:stCondLst>
                                            <p:cond delay="400"/>
                                          </p:stCondLst>
                                        </p:cTn>
                                        <p:tgtEl>
                                          <p:spTgt spid="25620"/>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31" dur="600" decel="50000" fill="hold">
                                          <p:stCondLst>
                                            <p:cond delay="400"/>
                                          </p:stCondLst>
                                        </p:cTn>
                                        <p:tgtEl>
                                          <p:spTgt spid="25620"/>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32" fill="hold" nodeType="clickPar">
                      <p:stCondLst>
                        <p:cond delay="indefinite"/>
                      </p:stCondLst>
                      <p:childTnLst>
                        <p:par>
                          <p:cTn id="133" fill="hold" nodeType="withGroup">
                            <p:stCondLst>
                              <p:cond delay="0"/>
                            </p:stCondLst>
                            <p:childTnLst>
                              <p:par>
                                <p:cTn id="134" presetID="15" presetClass="entr" presetSubtype="0" fill="hold" grpId="0" nodeType="clickEffect">
                                  <p:stCondLst>
                                    <p:cond delay="0"/>
                                  </p:stCondLst>
                                  <p:childTnLst>
                                    <p:set>
                                      <p:cBhvr>
                                        <p:cTn id="135" dur="1" fill="hold">
                                          <p:stCondLst>
                                            <p:cond delay="0"/>
                                          </p:stCondLst>
                                        </p:cTn>
                                        <p:tgtEl>
                                          <p:spTgt spid="25621"/>
                                        </p:tgtEl>
                                        <p:attrNameLst>
                                          <p:attrName>style.visibility</p:attrName>
                                        </p:attrNameLst>
                                      </p:cBhvr>
                                      <p:to>
                                        <p:strVal val="visible"/>
                                      </p:to>
                                    </p:set>
                                    <p:anim calcmode="lin" valueType="num">
                                      <p:cBhvr>
                                        <p:cTn id="136" dur="1000" fill="hold"/>
                                        <p:tgtEl>
                                          <p:spTgt spid="25621"/>
                                        </p:tgtEl>
                                        <p:attrNameLst>
                                          <p:attrName>ppt_w</p:attrName>
                                        </p:attrNameLst>
                                      </p:cBhvr>
                                      <p:tavLst>
                                        <p:tav tm="0">
                                          <p:val>
                                            <p:fltVal val="0"/>
                                          </p:val>
                                        </p:tav>
                                        <p:tav tm="100000">
                                          <p:val>
                                            <p:strVal val="#ppt_w"/>
                                          </p:val>
                                        </p:tav>
                                      </p:tavLst>
                                    </p:anim>
                                    <p:anim calcmode="lin" valueType="num">
                                      <p:cBhvr>
                                        <p:cTn id="137" dur="1000" fill="hold"/>
                                        <p:tgtEl>
                                          <p:spTgt spid="25621"/>
                                        </p:tgtEl>
                                        <p:attrNameLst>
                                          <p:attrName>ppt_h</p:attrName>
                                        </p:attrNameLst>
                                      </p:cBhvr>
                                      <p:tavLst>
                                        <p:tav tm="0">
                                          <p:val>
                                            <p:fltVal val="0"/>
                                          </p:val>
                                        </p:tav>
                                        <p:tav tm="100000">
                                          <p:val>
                                            <p:strVal val="#ppt_h"/>
                                          </p:val>
                                        </p:tav>
                                      </p:tavLst>
                                    </p:anim>
                                    <p:anim calcmode="lin" valueType="num">
                                      <p:cBhvr>
                                        <p:cTn id="138" dur="1000" fill="hold"/>
                                        <p:tgtEl>
                                          <p:spTgt spid="25621"/>
                                        </p:tgtEl>
                                        <p:attrNameLst>
                                          <p:attrName>ppt_x</p:attrName>
                                        </p:attrNameLst>
                                      </p:cBhvr>
                                      <p:tavLst>
                                        <p:tav tm="0" fmla="#ppt_x+(cos(-2*pi*(1-$))*-#ppt_x-sin(-2*pi*(1-$))*(1-#ppt_y))*(1-$)">
                                          <p:val>
                                            <p:fltVal val="0"/>
                                          </p:val>
                                        </p:tav>
                                        <p:tav tm="100000">
                                          <p:val>
                                            <p:fltVal val="1"/>
                                          </p:val>
                                        </p:tav>
                                      </p:tavLst>
                                    </p:anim>
                                    <p:anim calcmode="lin" valueType="num">
                                      <p:cBhvr>
                                        <p:cTn id="139" dur="1000" fill="hold"/>
                                        <p:tgtEl>
                                          <p:spTgt spid="25621"/>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4" grpId="0"/>
      <p:bldP spid="25605" grpId="0"/>
      <p:bldP spid="25606" grpId="0"/>
      <p:bldP spid="25607" grpId="0"/>
      <p:bldP spid="25609" grpId="0"/>
      <p:bldP spid="25610" grpId="0"/>
      <p:bldP spid="25611" grpId="0"/>
      <p:bldP spid="25612" grpId="0"/>
      <p:bldP spid="25616" grpId="0"/>
      <p:bldP spid="25617" grpId="0"/>
      <p:bldP spid="25618" grpId="0"/>
      <p:bldP spid="25619" grpId="0"/>
      <p:bldP spid="25620" grpId="0"/>
      <p:bldP spid="25621" grpId="0"/>
      <p:bldP spid="2562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5124" name="WordArt 4"/>
          <p:cNvSpPr>
            <a:spLocks noChangeArrowheads="1" noChangeShapeType="1" noTextEdit="1"/>
          </p:cNvSpPr>
          <p:nvPr/>
        </p:nvSpPr>
        <p:spPr bwMode="auto">
          <a:xfrm>
            <a:off x="0" y="1341438"/>
            <a:ext cx="5329238" cy="1439862"/>
          </a:xfrm>
          <a:prstGeom prst="rect">
            <a:avLst/>
          </a:prstGeom>
          <a:extLst>
            <a:ext uri="{AF507438-7753-43e0-B8FC-AC1667EBCBE1}">
              <a14:hiddenEffects xmlns="" xmlns:a14="http://schemas.microsoft.com/office/drawing/2010/main">
                <a:effectLst/>
              </a14:hiddenEffects>
            </a:ext>
          </a:extLst>
        </p:spPr>
        <p:txBody>
          <a:bodyPr wrap="none" fromWordArt="1">
            <a:prstTxWarp prst="textPlain">
              <a:avLst>
                <a:gd name="adj" fmla="val 44773"/>
              </a:avLst>
            </a:prstTxWarp>
          </a:bodyPr>
          <a:lstStyle/>
          <a:p>
            <a:pPr algn="ctr"/>
            <a:r>
              <a:rPr lang="en-GB" sz="3600" kern="10">
                <a:ln w="9525">
                  <a:solidFill>
                    <a:schemeClr val="accent2"/>
                  </a:solidFill>
                  <a:round/>
                  <a:headEnd/>
                  <a:tailEnd/>
                </a:ln>
                <a:solidFill>
                  <a:schemeClr val="accent2"/>
                </a:solidFill>
                <a:latin typeface="Arial Black" panose="020B0A04020102020204" pitchFamily="34" charset="0"/>
              </a:rPr>
              <a:t>PUNTUACIÓN</a:t>
            </a:r>
          </a:p>
        </p:txBody>
      </p:sp>
      <p:sp>
        <p:nvSpPr>
          <p:cNvPr id="5126" name="Text Box 6"/>
          <p:cNvSpPr txBox="1">
            <a:spLocks noChangeArrowheads="1"/>
          </p:cNvSpPr>
          <p:nvPr/>
        </p:nvSpPr>
        <p:spPr bwMode="auto">
          <a:xfrm>
            <a:off x="1331913" y="4027488"/>
            <a:ext cx="70485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4400">
                <a:solidFill>
                  <a:schemeClr val="accent2"/>
                </a:solidFill>
              </a:rPr>
              <a:t>PRINCIPIOS GENERALES</a:t>
            </a:r>
            <a:endParaRPr lang="es-ES" altLang="en-US" sz="4400">
              <a:solidFill>
                <a:schemeClr val="accent2"/>
              </a:solidFill>
            </a:endParaRPr>
          </a:p>
        </p:txBody>
      </p:sp>
      <p:sp>
        <p:nvSpPr>
          <p:cNvPr id="5127" name="Text Box 7"/>
          <p:cNvSpPr txBox="1">
            <a:spLocks noChangeArrowheads="1"/>
          </p:cNvSpPr>
          <p:nvPr/>
        </p:nvSpPr>
        <p:spPr bwMode="auto">
          <a:xfrm>
            <a:off x="4211638" y="5661025"/>
            <a:ext cx="4398962"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3200">
                <a:solidFill>
                  <a:schemeClr val="accent2"/>
                </a:solidFill>
              </a:rPr>
              <a:t>Tito Nelson Oviedo A.</a:t>
            </a:r>
            <a:endParaRPr lang="es-ES" altLang="en-US" sz="3200">
              <a:solidFill>
                <a:schemeClr val="accent2"/>
              </a:solidFill>
            </a:endParaRPr>
          </a:p>
        </p:txBody>
      </p:sp>
      <p:sp>
        <p:nvSpPr>
          <p:cNvPr id="5132" name="Oval 12"/>
          <p:cNvSpPr>
            <a:spLocks noChangeArrowheads="1"/>
          </p:cNvSpPr>
          <p:nvPr/>
        </p:nvSpPr>
        <p:spPr bwMode="auto">
          <a:xfrm>
            <a:off x="3059113" y="549275"/>
            <a:ext cx="504825" cy="1295400"/>
          </a:xfrm>
          <a:prstGeom prst="ellipse">
            <a:avLst/>
          </a:prstGeom>
          <a:solidFill>
            <a:srgbClr val="F8FD97"/>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r>
              <a:rPr lang="es-MX" altLang="en-US" sz="9600" b="0"/>
              <a:t>,</a:t>
            </a:r>
            <a:endParaRPr lang="es-ES" altLang="en-US" sz="9600" b="0"/>
          </a:p>
        </p:txBody>
      </p:sp>
      <p:sp>
        <p:nvSpPr>
          <p:cNvPr id="5134" name="Oval 14"/>
          <p:cNvSpPr>
            <a:spLocks noChangeArrowheads="1"/>
          </p:cNvSpPr>
          <p:nvPr/>
        </p:nvSpPr>
        <p:spPr bwMode="auto">
          <a:xfrm>
            <a:off x="5651500" y="1628775"/>
            <a:ext cx="504825" cy="1060450"/>
          </a:xfrm>
          <a:prstGeom prst="ellipse">
            <a:avLst/>
          </a:prstGeom>
          <a:solidFill>
            <a:schemeClr val="folHlink"/>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r>
              <a:rPr lang="es-MX" altLang="en-US" sz="9600" b="0"/>
              <a:t>:</a:t>
            </a:r>
            <a:endParaRPr lang="es-ES" altLang="en-US" sz="9600" b="0"/>
          </a:p>
        </p:txBody>
      </p:sp>
      <p:sp>
        <p:nvSpPr>
          <p:cNvPr id="5136" name="Oval 16"/>
          <p:cNvSpPr>
            <a:spLocks noChangeArrowheads="1"/>
          </p:cNvSpPr>
          <p:nvPr/>
        </p:nvSpPr>
        <p:spPr bwMode="auto">
          <a:xfrm>
            <a:off x="468313" y="4076700"/>
            <a:ext cx="647700" cy="1296988"/>
          </a:xfrm>
          <a:prstGeom prst="ellipse">
            <a:avLst/>
          </a:prstGeom>
          <a:solidFill>
            <a:srgbClr val="3399FF"/>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r>
              <a:rPr lang="es-MX" altLang="en-US" sz="9600" b="0"/>
              <a:t>;</a:t>
            </a:r>
            <a:endParaRPr lang="es-ES" altLang="en-US" sz="9600" b="0"/>
          </a:p>
        </p:txBody>
      </p:sp>
      <p:sp>
        <p:nvSpPr>
          <p:cNvPr id="5138" name="Oval 18"/>
          <p:cNvSpPr>
            <a:spLocks noChangeArrowheads="1"/>
          </p:cNvSpPr>
          <p:nvPr/>
        </p:nvSpPr>
        <p:spPr bwMode="auto">
          <a:xfrm>
            <a:off x="8388350" y="2565400"/>
            <a:ext cx="504825" cy="1150938"/>
          </a:xfrm>
          <a:prstGeom prst="ellipse">
            <a:avLst/>
          </a:prstGeom>
          <a:solidFill>
            <a:srgbClr val="FF0000"/>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r>
              <a:rPr lang="es-MX" altLang="en-US" sz="9600" b="0"/>
              <a:t>.</a:t>
            </a:r>
            <a:endParaRPr lang="es-ES" altLang="en-US" sz="9600" b="0"/>
          </a:p>
        </p:txBody>
      </p:sp>
      <p:sp>
        <p:nvSpPr>
          <p:cNvPr id="5142" name="Oval 22"/>
          <p:cNvSpPr>
            <a:spLocks noChangeArrowheads="1"/>
          </p:cNvSpPr>
          <p:nvPr/>
        </p:nvSpPr>
        <p:spPr bwMode="auto">
          <a:xfrm>
            <a:off x="611188" y="476250"/>
            <a:ext cx="1150937" cy="793750"/>
          </a:xfrm>
          <a:prstGeom prst="ellipse">
            <a:avLst/>
          </a:prstGeom>
          <a:solidFill>
            <a:srgbClr val="F7EEAD"/>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r>
              <a:rPr lang="es-MX" altLang="en-US" sz="6600" b="0"/>
              <a:t>…</a:t>
            </a:r>
            <a:endParaRPr lang="es-ES" altLang="en-US" sz="6600" b="0"/>
          </a:p>
        </p:txBody>
      </p:sp>
      <p:sp>
        <p:nvSpPr>
          <p:cNvPr id="5144" name="Oval 24"/>
          <p:cNvSpPr>
            <a:spLocks noChangeArrowheads="1"/>
          </p:cNvSpPr>
          <p:nvPr/>
        </p:nvSpPr>
        <p:spPr bwMode="auto">
          <a:xfrm>
            <a:off x="7596188" y="4941888"/>
            <a:ext cx="1223962" cy="792162"/>
          </a:xfrm>
          <a:prstGeom prst="ellipse">
            <a:avLst/>
          </a:prstGeom>
          <a:solidFill>
            <a:srgbClr val="CCFFCC"/>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r>
              <a:rPr lang="es-MX" altLang="en-US" sz="6600" b="0"/>
              <a:t>“  ”</a:t>
            </a:r>
            <a:endParaRPr lang="es-ES" altLang="en-US" sz="6600" b="0"/>
          </a:p>
        </p:txBody>
      </p:sp>
      <p:sp>
        <p:nvSpPr>
          <p:cNvPr id="5146" name="Oval 26"/>
          <p:cNvSpPr>
            <a:spLocks noChangeArrowheads="1"/>
          </p:cNvSpPr>
          <p:nvPr/>
        </p:nvSpPr>
        <p:spPr bwMode="auto">
          <a:xfrm>
            <a:off x="3851275" y="3141663"/>
            <a:ext cx="720725" cy="1152525"/>
          </a:xfrm>
          <a:prstGeom prst="ellipse">
            <a:avLst/>
          </a:prstGeom>
          <a:solidFill>
            <a:srgbClr val="FFCC66"/>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r>
              <a:rPr lang="es-MX" altLang="en-US" sz="6600" b="0"/>
              <a:t>¡!</a:t>
            </a:r>
            <a:endParaRPr lang="es-ES" altLang="en-US" sz="6600" b="0"/>
          </a:p>
        </p:txBody>
      </p:sp>
      <p:sp>
        <p:nvSpPr>
          <p:cNvPr id="5148" name="Oval 28"/>
          <p:cNvSpPr>
            <a:spLocks noChangeArrowheads="1"/>
          </p:cNvSpPr>
          <p:nvPr/>
        </p:nvSpPr>
        <p:spPr bwMode="auto">
          <a:xfrm>
            <a:off x="6877050" y="549275"/>
            <a:ext cx="1584325" cy="935038"/>
          </a:xfrm>
          <a:prstGeom prst="ellipse">
            <a:avLst/>
          </a:prstGeom>
          <a:solidFill>
            <a:srgbClr val="FDA1BB"/>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r>
              <a:rPr lang="es-MX" altLang="en-US" sz="6000" b="0"/>
              <a:t>¿?</a:t>
            </a:r>
            <a:endParaRPr lang="es-ES" altLang="en-US" sz="6000" b="0"/>
          </a:p>
        </p:txBody>
      </p:sp>
      <p:sp>
        <p:nvSpPr>
          <p:cNvPr id="5150" name="Oval 30"/>
          <p:cNvSpPr>
            <a:spLocks noChangeArrowheads="1"/>
          </p:cNvSpPr>
          <p:nvPr/>
        </p:nvSpPr>
        <p:spPr bwMode="auto">
          <a:xfrm>
            <a:off x="6443663" y="2924175"/>
            <a:ext cx="1009650" cy="1081088"/>
          </a:xfrm>
          <a:prstGeom prst="ellipse">
            <a:avLst/>
          </a:prstGeom>
          <a:solidFill>
            <a:srgbClr val="00FFFF"/>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r>
              <a:rPr lang="es-MX" altLang="en-US" sz="6000" b="0"/>
              <a:t>( )</a:t>
            </a:r>
            <a:endParaRPr lang="es-ES" altLang="en-US" sz="6000" b="0"/>
          </a:p>
        </p:txBody>
      </p:sp>
      <p:sp>
        <p:nvSpPr>
          <p:cNvPr id="5152" name="Oval 32"/>
          <p:cNvSpPr>
            <a:spLocks noChangeArrowheads="1"/>
          </p:cNvSpPr>
          <p:nvPr/>
        </p:nvSpPr>
        <p:spPr bwMode="auto">
          <a:xfrm>
            <a:off x="250825" y="2636838"/>
            <a:ext cx="2305050" cy="647700"/>
          </a:xfrm>
          <a:prstGeom prst="ellipse">
            <a:avLst/>
          </a:prstGeom>
          <a:solidFill>
            <a:srgbClr val="99FFCC"/>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r>
              <a:rPr lang="es-MX" altLang="en-US" sz="6600" b="0"/>
              <a:t>--</a:t>
            </a:r>
            <a:r>
              <a:rPr lang="es-MX" altLang="en-US" sz="8000" b="0"/>
              <a:t>  </a:t>
            </a:r>
            <a:r>
              <a:rPr lang="es-MX" altLang="en-US" sz="6600" b="0"/>
              <a:t>--</a:t>
            </a:r>
            <a:endParaRPr lang="es-ES" altLang="en-US" sz="6600" b="0"/>
          </a:p>
        </p:txBody>
      </p:sp>
      <p:sp>
        <p:nvSpPr>
          <p:cNvPr id="5155" name="Oval 35"/>
          <p:cNvSpPr>
            <a:spLocks noChangeArrowheads="1"/>
          </p:cNvSpPr>
          <p:nvPr/>
        </p:nvSpPr>
        <p:spPr bwMode="auto">
          <a:xfrm>
            <a:off x="2195513" y="4941888"/>
            <a:ext cx="1152525" cy="863600"/>
          </a:xfrm>
          <a:prstGeom prst="ellipse">
            <a:avLst/>
          </a:prstGeom>
          <a:solidFill>
            <a:srgbClr val="CCFF33"/>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r>
              <a:rPr lang="es-MX" altLang="en-US" sz="4800" b="0"/>
              <a:t>[  ]</a:t>
            </a:r>
            <a:endParaRPr lang="es-ES" altLang="en-US" sz="4800" b="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5124"/>
                                        </p:tgtEl>
                                        <p:attrNameLst>
                                          <p:attrName>style.visibility</p:attrName>
                                        </p:attrNameLst>
                                      </p:cBhvr>
                                      <p:to>
                                        <p:strVal val="visible"/>
                                      </p:to>
                                    </p:set>
                                    <p:anim calcmode="lin" valueType="num">
                                      <p:cBhvr>
                                        <p:cTn id="7" dur="1000" fill="hold"/>
                                        <p:tgtEl>
                                          <p:spTgt spid="5124"/>
                                        </p:tgtEl>
                                        <p:attrNameLst>
                                          <p:attrName>ppt_w</p:attrName>
                                        </p:attrNameLst>
                                      </p:cBhvr>
                                      <p:tavLst>
                                        <p:tav tm="0">
                                          <p:val>
                                            <p:fltVal val="0"/>
                                          </p:val>
                                        </p:tav>
                                        <p:tav tm="100000">
                                          <p:val>
                                            <p:strVal val="#ppt_w"/>
                                          </p:val>
                                        </p:tav>
                                      </p:tavLst>
                                    </p:anim>
                                    <p:anim calcmode="lin" valueType="num">
                                      <p:cBhvr>
                                        <p:cTn id="8" dur="1000" fill="hold"/>
                                        <p:tgtEl>
                                          <p:spTgt spid="5124"/>
                                        </p:tgtEl>
                                        <p:attrNameLst>
                                          <p:attrName>ppt_h</p:attrName>
                                        </p:attrNameLst>
                                      </p:cBhvr>
                                      <p:tavLst>
                                        <p:tav tm="0">
                                          <p:val>
                                            <p:fltVal val="0"/>
                                          </p:val>
                                        </p:tav>
                                        <p:tav tm="100000">
                                          <p:val>
                                            <p:strVal val="#ppt_h"/>
                                          </p:val>
                                        </p:tav>
                                      </p:tavLst>
                                    </p:anim>
                                    <p:anim calcmode="lin" valueType="num">
                                      <p:cBhvr>
                                        <p:cTn id="9" dur="1000" fill="hold"/>
                                        <p:tgtEl>
                                          <p:spTgt spid="512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512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52" presetClass="entr" presetSubtype="0" fill="hold" grpId="0" nodeType="clickEffect">
                                  <p:stCondLst>
                                    <p:cond delay="0"/>
                                  </p:stCondLst>
                                  <p:childTnLst>
                                    <p:set>
                                      <p:cBhvr>
                                        <p:cTn id="14" dur="1" fill="hold">
                                          <p:stCondLst>
                                            <p:cond delay="0"/>
                                          </p:stCondLst>
                                        </p:cTn>
                                        <p:tgtEl>
                                          <p:spTgt spid="5126"/>
                                        </p:tgtEl>
                                        <p:attrNameLst>
                                          <p:attrName>style.visibility</p:attrName>
                                        </p:attrNameLst>
                                      </p:cBhvr>
                                      <p:to>
                                        <p:strVal val="visible"/>
                                      </p:to>
                                    </p:set>
                                    <p:animScale>
                                      <p:cBhvr>
                                        <p:cTn id="15" dur="1000" decel="50000" fill="hold">
                                          <p:stCondLst>
                                            <p:cond delay="0"/>
                                          </p:stCondLst>
                                        </p:cTn>
                                        <p:tgtEl>
                                          <p:spTgt spid="512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6" dur="1000" decel="50000" fill="hold">
                                          <p:stCondLst>
                                            <p:cond delay="0"/>
                                          </p:stCondLst>
                                        </p:cTn>
                                        <p:tgtEl>
                                          <p:spTgt spid="5126"/>
                                        </p:tgtEl>
                                        <p:attrNameLst>
                                          <p:attrName>ppt_x</p:attrName>
                                          <p:attrName>ppt_y</p:attrName>
                                        </p:attrNameLst>
                                      </p:cBhvr>
                                    </p:animMotion>
                                    <p:animEffect transition="in" filter="fade">
                                      <p:cBhvr>
                                        <p:cTn id="17" dur="1000"/>
                                        <p:tgtEl>
                                          <p:spTgt spid="512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4" presetClass="entr" presetSubtype="0" accel="100000" fill="hold" grpId="0" nodeType="clickEffect">
                                  <p:stCondLst>
                                    <p:cond delay="0"/>
                                  </p:stCondLst>
                                  <p:childTnLst>
                                    <p:set>
                                      <p:cBhvr>
                                        <p:cTn id="21" dur="1" fill="hold">
                                          <p:stCondLst>
                                            <p:cond delay="0"/>
                                          </p:stCondLst>
                                        </p:cTn>
                                        <p:tgtEl>
                                          <p:spTgt spid="5127"/>
                                        </p:tgtEl>
                                        <p:attrNameLst>
                                          <p:attrName>style.visibility</p:attrName>
                                        </p:attrNameLst>
                                      </p:cBhvr>
                                      <p:to>
                                        <p:strVal val="visible"/>
                                      </p:to>
                                    </p:set>
                                    <p:anim calcmode="lin" valueType="num">
                                      <p:cBhvr>
                                        <p:cTn id="22" dur="500" fill="hold"/>
                                        <p:tgtEl>
                                          <p:spTgt spid="5127"/>
                                        </p:tgtEl>
                                        <p:attrNameLst>
                                          <p:attrName>ppt_w</p:attrName>
                                        </p:attrNameLst>
                                      </p:cBhvr>
                                      <p:tavLst>
                                        <p:tav tm="0">
                                          <p:val>
                                            <p:strVal val="#ppt_w*0.05"/>
                                          </p:val>
                                        </p:tav>
                                        <p:tav tm="100000">
                                          <p:val>
                                            <p:strVal val="#ppt_w"/>
                                          </p:val>
                                        </p:tav>
                                      </p:tavLst>
                                    </p:anim>
                                    <p:anim calcmode="lin" valueType="num">
                                      <p:cBhvr>
                                        <p:cTn id="23" dur="500" fill="hold"/>
                                        <p:tgtEl>
                                          <p:spTgt spid="5127"/>
                                        </p:tgtEl>
                                        <p:attrNameLst>
                                          <p:attrName>ppt_h</p:attrName>
                                        </p:attrNameLst>
                                      </p:cBhvr>
                                      <p:tavLst>
                                        <p:tav tm="0">
                                          <p:val>
                                            <p:strVal val="#ppt_h"/>
                                          </p:val>
                                        </p:tav>
                                        <p:tav tm="100000">
                                          <p:val>
                                            <p:strVal val="#ppt_h"/>
                                          </p:val>
                                        </p:tav>
                                      </p:tavLst>
                                    </p:anim>
                                    <p:anim calcmode="lin" valueType="num">
                                      <p:cBhvr>
                                        <p:cTn id="24" dur="500" fill="hold"/>
                                        <p:tgtEl>
                                          <p:spTgt spid="5127"/>
                                        </p:tgtEl>
                                        <p:attrNameLst>
                                          <p:attrName>ppt_x</p:attrName>
                                        </p:attrNameLst>
                                      </p:cBhvr>
                                      <p:tavLst>
                                        <p:tav tm="0">
                                          <p:val>
                                            <p:strVal val="#ppt_x-.2"/>
                                          </p:val>
                                        </p:tav>
                                        <p:tav tm="100000">
                                          <p:val>
                                            <p:strVal val="#ppt_x"/>
                                          </p:val>
                                        </p:tav>
                                      </p:tavLst>
                                    </p:anim>
                                    <p:anim calcmode="lin" valueType="num">
                                      <p:cBhvr>
                                        <p:cTn id="25" dur="500" fill="hold"/>
                                        <p:tgtEl>
                                          <p:spTgt spid="5127"/>
                                        </p:tgtEl>
                                        <p:attrNameLst>
                                          <p:attrName>ppt_y</p:attrName>
                                        </p:attrNameLst>
                                      </p:cBhvr>
                                      <p:tavLst>
                                        <p:tav tm="0">
                                          <p:val>
                                            <p:strVal val="#ppt_y"/>
                                          </p:val>
                                        </p:tav>
                                        <p:tav tm="100000">
                                          <p:val>
                                            <p:strVal val="#ppt_y"/>
                                          </p:val>
                                        </p:tav>
                                      </p:tavLst>
                                    </p:anim>
                                    <p:animEffect transition="in" filter="fade">
                                      <p:cBhvr>
                                        <p:cTn id="26" dur="500"/>
                                        <p:tgtEl>
                                          <p:spTgt spid="5127"/>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43" presetClass="entr" presetSubtype="0" fill="hold" grpId="0" nodeType="clickEffect">
                                  <p:stCondLst>
                                    <p:cond delay="0"/>
                                  </p:stCondLst>
                                  <p:childTnLst>
                                    <p:set>
                                      <p:cBhvr>
                                        <p:cTn id="30" dur="1" fill="hold">
                                          <p:stCondLst>
                                            <p:cond delay="0"/>
                                          </p:stCondLst>
                                        </p:cTn>
                                        <p:tgtEl>
                                          <p:spTgt spid="5138"/>
                                        </p:tgtEl>
                                        <p:attrNameLst>
                                          <p:attrName>style.visibility</p:attrName>
                                        </p:attrNameLst>
                                      </p:cBhvr>
                                      <p:to>
                                        <p:strVal val="visible"/>
                                      </p:to>
                                    </p:set>
                                    <p:animEffect transition="in" filter="fade">
                                      <p:cBhvr>
                                        <p:cTn id="31" dur="100"/>
                                        <p:tgtEl>
                                          <p:spTgt spid="5138"/>
                                        </p:tgtEl>
                                      </p:cBhvr>
                                    </p:animEffect>
                                    <p:anim calcmode="lin" valueType="num">
                                      <p:cBhvr>
                                        <p:cTn id="32" dur="400" fill="hold"/>
                                        <p:tgtEl>
                                          <p:spTgt spid="5138"/>
                                        </p:tgtEl>
                                        <p:attrNameLst>
                                          <p:attrName>ppt_x</p:attrName>
                                        </p:attrNameLst>
                                      </p:cBhvr>
                                      <p:tavLst>
                                        <p:tav tm="0">
                                          <p:val>
                                            <p:strVal val="#ppt_x"/>
                                          </p:val>
                                        </p:tav>
                                        <p:tav tm="100000">
                                          <p:val>
                                            <p:strVal val="#ppt_x"/>
                                          </p:val>
                                        </p:tav>
                                      </p:tavLst>
                                    </p:anim>
                                    <p:anim calcmode="lin" valueType="num">
                                      <p:cBhvr>
                                        <p:cTn id="33" dur="400" fill="hold"/>
                                        <p:tgtEl>
                                          <p:spTgt spid="5138"/>
                                        </p:tgtEl>
                                        <p:attrNameLst>
                                          <p:attrName>ppt_y</p:attrName>
                                        </p:attrNameLst>
                                      </p:cBhvr>
                                      <p:tavLst>
                                        <p:tav tm="0">
                                          <p:val>
                                            <p:strVal val="#ppt_y+0.31"/>
                                          </p:val>
                                        </p:tav>
                                        <p:tav tm="100000">
                                          <p:val>
                                            <p:strVal val="#ppt_y+0.31"/>
                                          </p:val>
                                        </p:tav>
                                      </p:tavLst>
                                    </p:anim>
                                    <p:anim calcmode="lin" valueType="num">
                                      <p:cBhvr>
                                        <p:cTn id="34" dur="600" decel="50000" fill="hold">
                                          <p:stCondLst>
                                            <p:cond delay="400"/>
                                          </p:stCondLst>
                                        </p:cTn>
                                        <p:tgtEl>
                                          <p:spTgt spid="5138"/>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5" dur="600" decel="50000" fill="hold">
                                          <p:stCondLst>
                                            <p:cond delay="400"/>
                                          </p:stCondLst>
                                        </p:cTn>
                                        <p:tgtEl>
                                          <p:spTgt spid="5138"/>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animBg="1"/>
      <p:bldP spid="5126" grpId="0"/>
      <p:bldP spid="5127" grpId="0"/>
      <p:bldP spid="513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052" name="Text Box 4"/>
          <p:cNvSpPr txBox="1">
            <a:spLocks noChangeArrowheads="1"/>
          </p:cNvSpPr>
          <p:nvPr/>
        </p:nvSpPr>
        <p:spPr bwMode="auto">
          <a:xfrm>
            <a:off x="2987675" y="476250"/>
            <a:ext cx="2894013"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3200"/>
              <a:t>PUNTUACIÓN</a:t>
            </a:r>
            <a:endParaRPr lang="es-ES" altLang="en-US" sz="3200"/>
          </a:p>
        </p:txBody>
      </p:sp>
      <p:sp>
        <p:nvSpPr>
          <p:cNvPr id="2053" name="Text Box 5"/>
          <p:cNvSpPr txBox="1">
            <a:spLocks noChangeArrowheads="1"/>
          </p:cNvSpPr>
          <p:nvPr/>
        </p:nvSpPr>
        <p:spPr bwMode="auto">
          <a:xfrm>
            <a:off x="395288" y="1052513"/>
            <a:ext cx="833755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b="0"/>
              <a:t>Marcas que ayudan a generar sentido en los textos escritos.</a:t>
            </a:r>
            <a:endParaRPr lang="es-ES" altLang="en-US" b="0"/>
          </a:p>
        </p:txBody>
      </p:sp>
      <p:sp>
        <p:nvSpPr>
          <p:cNvPr id="2055" name="Text Box 7"/>
          <p:cNvSpPr txBox="1">
            <a:spLocks noChangeArrowheads="1"/>
          </p:cNvSpPr>
          <p:nvPr/>
        </p:nvSpPr>
        <p:spPr bwMode="auto">
          <a:xfrm>
            <a:off x="827088" y="1628775"/>
            <a:ext cx="7561262"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r>
              <a:rPr lang="es-MX" altLang="en-US" b="0"/>
              <a:t>Unas son normativas (obligatorias); otras, opcionales.</a:t>
            </a:r>
            <a:endParaRPr lang="es-ES" altLang="en-US" b="0"/>
          </a:p>
        </p:txBody>
      </p:sp>
      <p:sp>
        <p:nvSpPr>
          <p:cNvPr id="2056" name="Text Box 8"/>
          <p:cNvSpPr txBox="1">
            <a:spLocks noChangeArrowheads="1"/>
          </p:cNvSpPr>
          <p:nvPr/>
        </p:nvSpPr>
        <p:spPr bwMode="auto">
          <a:xfrm>
            <a:off x="3203575" y="2205038"/>
            <a:ext cx="2574925" cy="5191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2800"/>
              <a:t>NORMATIVAS</a:t>
            </a:r>
            <a:endParaRPr lang="es-ES" altLang="en-US" sz="2800"/>
          </a:p>
        </p:txBody>
      </p:sp>
      <p:sp>
        <p:nvSpPr>
          <p:cNvPr id="2057" name="Text Box 9"/>
          <p:cNvSpPr txBox="1">
            <a:spLocks noChangeArrowheads="1"/>
          </p:cNvSpPr>
          <p:nvPr/>
        </p:nvSpPr>
        <p:spPr bwMode="auto">
          <a:xfrm>
            <a:off x="971550" y="3284538"/>
            <a:ext cx="7616825" cy="10064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ctr"/>
            <a:r>
              <a:rPr lang="es-MX" altLang="en-US" sz="2000"/>
              <a:t>Una pregunta, una exclamación, un “comentario” inciso, una </a:t>
            </a:r>
          </a:p>
          <a:p>
            <a:pPr algn="ctr"/>
            <a:r>
              <a:rPr lang="es-MX" altLang="en-US" sz="2000"/>
              <a:t>cita literal, un neologismo, una expresión irónica… </a:t>
            </a:r>
          </a:p>
          <a:p>
            <a:pPr algn="ctr"/>
            <a:r>
              <a:rPr lang="es-MX" altLang="en-US" sz="2000"/>
              <a:t>deben señalarse en su apertura y en su cierre. </a:t>
            </a:r>
          </a:p>
        </p:txBody>
      </p:sp>
      <p:sp>
        <p:nvSpPr>
          <p:cNvPr id="2066" name="Text Box 18"/>
          <p:cNvSpPr txBox="1">
            <a:spLocks noChangeArrowheads="1"/>
          </p:cNvSpPr>
          <p:nvPr/>
        </p:nvSpPr>
        <p:spPr bwMode="auto">
          <a:xfrm>
            <a:off x="611188" y="4437063"/>
            <a:ext cx="7848600" cy="10064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r>
              <a:rPr lang="es-MX" altLang="en-US" sz="2000"/>
              <a:t>Para esto, contamos con los signos de interrogación y de exclamación, con las comillas, los paréntesis, los guiones (de incisos) y los corchetes. </a:t>
            </a:r>
            <a:endParaRPr lang="es-ES" altLang="en-US" sz="2000" b="0"/>
          </a:p>
        </p:txBody>
      </p:sp>
      <p:sp>
        <p:nvSpPr>
          <p:cNvPr id="2067" name="Text Box 19"/>
          <p:cNvSpPr txBox="1">
            <a:spLocks noChangeArrowheads="1"/>
          </p:cNvSpPr>
          <p:nvPr/>
        </p:nvSpPr>
        <p:spPr bwMode="auto">
          <a:xfrm>
            <a:off x="3203575" y="2781300"/>
            <a:ext cx="2722563"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a:t>SIGNOS DOBLES</a:t>
            </a:r>
            <a:endParaRPr lang="es-ES" altLang="en-US"/>
          </a:p>
        </p:txBody>
      </p:sp>
      <p:sp>
        <p:nvSpPr>
          <p:cNvPr id="2069" name="Text Box 21"/>
          <p:cNvSpPr txBox="1">
            <a:spLocks noChangeArrowheads="1"/>
          </p:cNvSpPr>
          <p:nvPr/>
        </p:nvSpPr>
        <p:spPr bwMode="auto">
          <a:xfrm>
            <a:off x="1258888" y="5445125"/>
            <a:ext cx="6376987" cy="8223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ctr"/>
            <a:r>
              <a:rPr lang="es-MX" altLang="en-US"/>
              <a:t>Ellos se usan en parejas: uno al comienzo </a:t>
            </a:r>
          </a:p>
          <a:p>
            <a:pPr algn="ctr"/>
            <a:r>
              <a:rPr lang="es-MX" altLang="en-US"/>
              <a:t>y otro al final de la expresión involucrada. </a:t>
            </a:r>
            <a:endParaRPr lang="es-ES" altLang="en-US" b="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052"/>
                                        </p:tgtEl>
                                        <p:attrNameLst>
                                          <p:attrName>style.visibility</p:attrName>
                                        </p:attrNameLst>
                                      </p:cBhvr>
                                      <p:to>
                                        <p:strVal val="visible"/>
                                      </p:to>
                                    </p:set>
                                    <p:animEffect transition="in" filter="fade">
                                      <p:cBhvr>
                                        <p:cTn id="7" dur="1000"/>
                                        <p:tgtEl>
                                          <p:spTgt spid="2052"/>
                                        </p:tgtEl>
                                      </p:cBhvr>
                                    </p:animEffect>
                                    <p:anim calcmode="lin" valueType="num">
                                      <p:cBhvr>
                                        <p:cTn id="8" dur="1000" fill="hold"/>
                                        <p:tgtEl>
                                          <p:spTgt spid="2052"/>
                                        </p:tgtEl>
                                        <p:attrNameLst>
                                          <p:attrName>ppt_x</p:attrName>
                                        </p:attrNameLst>
                                      </p:cBhvr>
                                      <p:tavLst>
                                        <p:tav tm="0">
                                          <p:val>
                                            <p:strVal val="#ppt_x"/>
                                          </p:val>
                                        </p:tav>
                                        <p:tav tm="100000">
                                          <p:val>
                                            <p:strVal val="#ppt_x"/>
                                          </p:val>
                                        </p:tav>
                                      </p:tavLst>
                                    </p:anim>
                                    <p:anim calcmode="lin" valueType="num">
                                      <p:cBhvr>
                                        <p:cTn id="9" dur="1000" fill="hold"/>
                                        <p:tgtEl>
                                          <p:spTgt spid="205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2053"/>
                                        </p:tgtEl>
                                        <p:attrNameLst>
                                          <p:attrName>style.visibility</p:attrName>
                                        </p:attrNameLst>
                                      </p:cBhvr>
                                      <p:to>
                                        <p:strVal val="visible"/>
                                      </p:to>
                                    </p:set>
                                    <p:animScale>
                                      <p:cBhvr>
                                        <p:cTn id="14" dur="1000" decel="50000" fill="hold">
                                          <p:stCondLst>
                                            <p:cond delay="0"/>
                                          </p:stCondLst>
                                        </p:cTn>
                                        <p:tgtEl>
                                          <p:spTgt spid="205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2053"/>
                                        </p:tgtEl>
                                        <p:attrNameLst>
                                          <p:attrName>ppt_x</p:attrName>
                                          <p:attrName>ppt_y</p:attrName>
                                        </p:attrNameLst>
                                      </p:cBhvr>
                                    </p:animMotion>
                                    <p:animEffect transition="in" filter="fade">
                                      <p:cBhvr>
                                        <p:cTn id="16" dur="1000"/>
                                        <p:tgtEl>
                                          <p:spTgt spid="2053"/>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4" presetClass="entr" presetSubtype="0" accel="100000" fill="hold" grpId="0" nodeType="clickEffect">
                                  <p:stCondLst>
                                    <p:cond delay="0"/>
                                  </p:stCondLst>
                                  <p:childTnLst>
                                    <p:set>
                                      <p:cBhvr>
                                        <p:cTn id="20" dur="1" fill="hold">
                                          <p:stCondLst>
                                            <p:cond delay="0"/>
                                          </p:stCondLst>
                                        </p:cTn>
                                        <p:tgtEl>
                                          <p:spTgt spid="2055"/>
                                        </p:tgtEl>
                                        <p:attrNameLst>
                                          <p:attrName>style.visibility</p:attrName>
                                        </p:attrNameLst>
                                      </p:cBhvr>
                                      <p:to>
                                        <p:strVal val="visible"/>
                                      </p:to>
                                    </p:set>
                                    <p:anim calcmode="lin" valueType="num">
                                      <p:cBhvr>
                                        <p:cTn id="21" dur="500" fill="hold"/>
                                        <p:tgtEl>
                                          <p:spTgt spid="2055"/>
                                        </p:tgtEl>
                                        <p:attrNameLst>
                                          <p:attrName>ppt_w</p:attrName>
                                        </p:attrNameLst>
                                      </p:cBhvr>
                                      <p:tavLst>
                                        <p:tav tm="0">
                                          <p:val>
                                            <p:strVal val="#ppt_w*0.05"/>
                                          </p:val>
                                        </p:tav>
                                        <p:tav tm="100000">
                                          <p:val>
                                            <p:strVal val="#ppt_w"/>
                                          </p:val>
                                        </p:tav>
                                      </p:tavLst>
                                    </p:anim>
                                    <p:anim calcmode="lin" valueType="num">
                                      <p:cBhvr>
                                        <p:cTn id="22" dur="500" fill="hold"/>
                                        <p:tgtEl>
                                          <p:spTgt spid="2055"/>
                                        </p:tgtEl>
                                        <p:attrNameLst>
                                          <p:attrName>ppt_h</p:attrName>
                                        </p:attrNameLst>
                                      </p:cBhvr>
                                      <p:tavLst>
                                        <p:tav tm="0">
                                          <p:val>
                                            <p:strVal val="#ppt_h"/>
                                          </p:val>
                                        </p:tav>
                                        <p:tav tm="100000">
                                          <p:val>
                                            <p:strVal val="#ppt_h"/>
                                          </p:val>
                                        </p:tav>
                                      </p:tavLst>
                                    </p:anim>
                                    <p:anim calcmode="lin" valueType="num">
                                      <p:cBhvr>
                                        <p:cTn id="23" dur="500" fill="hold"/>
                                        <p:tgtEl>
                                          <p:spTgt spid="2055"/>
                                        </p:tgtEl>
                                        <p:attrNameLst>
                                          <p:attrName>ppt_x</p:attrName>
                                        </p:attrNameLst>
                                      </p:cBhvr>
                                      <p:tavLst>
                                        <p:tav tm="0">
                                          <p:val>
                                            <p:strVal val="#ppt_x-.2"/>
                                          </p:val>
                                        </p:tav>
                                        <p:tav tm="100000">
                                          <p:val>
                                            <p:strVal val="#ppt_x"/>
                                          </p:val>
                                        </p:tav>
                                      </p:tavLst>
                                    </p:anim>
                                    <p:anim calcmode="lin" valueType="num">
                                      <p:cBhvr>
                                        <p:cTn id="24" dur="500" fill="hold"/>
                                        <p:tgtEl>
                                          <p:spTgt spid="2055"/>
                                        </p:tgtEl>
                                        <p:attrNameLst>
                                          <p:attrName>ppt_y</p:attrName>
                                        </p:attrNameLst>
                                      </p:cBhvr>
                                      <p:tavLst>
                                        <p:tav tm="0">
                                          <p:val>
                                            <p:strVal val="#ppt_y"/>
                                          </p:val>
                                        </p:tav>
                                        <p:tav tm="100000">
                                          <p:val>
                                            <p:strVal val="#ppt_y"/>
                                          </p:val>
                                        </p:tav>
                                      </p:tavLst>
                                    </p:anim>
                                    <p:animEffect transition="in" filter="fade">
                                      <p:cBhvr>
                                        <p:cTn id="25" dur="500"/>
                                        <p:tgtEl>
                                          <p:spTgt spid="2055"/>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5" presetClass="entr" presetSubtype="0" fill="hold" grpId="0" nodeType="clickEffect">
                                  <p:stCondLst>
                                    <p:cond delay="0"/>
                                  </p:stCondLst>
                                  <p:childTnLst>
                                    <p:set>
                                      <p:cBhvr>
                                        <p:cTn id="29" dur="1" fill="hold">
                                          <p:stCondLst>
                                            <p:cond delay="0"/>
                                          </p:stCondLst>
                                        </p:cTn>
                                        <p:tgtEl>
                                          <p:spTgt spid="2056"/>
                                        </p:tgtEl>
                                        <p:attrNameLst>
                                          <p:attrName>style.visibility</p:attrName>
                                        </p:attrNameLst>
                                      </p:cBhvr>
                                      <p:to>
                                        <p:strVal val="visible"/>
                                      </p:to>
                                    </p:set>
                                    <p:anim calcmode="lin" valueType="num">
                                      <p:cBhvr>
                                        <p:cTn id="30" dur="1000" fill="hold"/>
                                        <p:tgtEl>
                                          <p:spTgt spid="2056"/>
                                        </p:tgtEl>
                                        <p:attrNameLst>
                                          <p:attrName>ppt_w</p:attrName>
                                        </p:attrNameLst>
                                      </p:cBhvr>
                                      <p:tavLst>
                                        <p:tav tm="0">
                                          <p:val>
                                            <p:fltVal val="0"/>
                                          </p:val>
                                        </p:tav>
                                        <p:tav tm="100000">
                                          <p:val>
                                            <p:strVal val="#ppt_w"/>
                                          </p:val>
                                        </p:tav>
                                      </p:tavLst>
                                    </p:anim>
                                    <p:anim calcmode="lin" valueType="num">
                                      <p:cBhvr>
                                        <p:cTn id="31" dur="1000" fill="hold"/>
                                        <p:tgtEl>
                                          <p:spTgt spid="2056"/>
                                        </p:tgtEl>
                                        <p:attrNameLst>
                                          <p:attrName>ppt_h</p:attrName>
                                        </p:attrNameLst>
                                      </p:cBhvr>
                                      <p:tavLst>
                                        <p:tav tm="0">
                                          <p:val>
                                            <p:fltVal val="0"/>
                                          </p:val>
                                        </p:tav>
                                        <p:tav tm="100000">
                                          <p:val>
                                            <p:strVal val="#ppt_h"/>
                                          </p:val>
                                        </p:tav>
                                      </p:tavLst>
                                    </p:anim>
                                    <p:anim calcmode="lin" valueType="num">
                                      <p:cBhvr>
                                        <p:cTn id="32" dur="1000" fill="hold"/>
                                        <p:tgtEl>
                                          <p:spTgt spid="2056"/>
                                        </p:tgtEl>
                                        <p:attrNameLst>
                                          <p:attrName>ppt_x</p:attrName>
                                        </p:attrNameLst>
                                      </p:cBhvr>
                                      <p:tavLst>
                                        <p:tav tm="0" fmla="#ppt_x+(cos(-2*pi*(1-$))*-#ppt_x-sin(-2*pi*(1-$))*(1-#ppt_y))*(1-$)">
                                          <p:val>
                                            <p:fltVal val="0"/>
                                          </p:val>
                                        </p:tav>
                                        <p:tav tm="100000">
                                          <p:val>
                                            <p:fltVal val="1"/>
                                          </p:val>
                                        </p:tav>
                                      </p:tavLst>
                                    </p:anim>
                                    <p:anim calcmode="lin" valueType="num">
                                      <p:cBhvr>
                                        <p:cTn id="33" dur="1000" fill="hold"/>
                                        <p:tgtEl>
                                          <p:spTgt spid="205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54" presetClass="entr" presetSubtype="0" accel="100000" fill="hold" grpId="0" nodeType="clickEffect">
                                  <p:stCondLst>
                                    <p:cond delay="0"/>
                                  </p:stCondLst>
                                  <p:childTnLst>
                                    <p:set>
                                      <p:cBhvr>
                                        <p:cTn id="37" dur="1" fill="hold">
                                          <p:stCondLst>
                                            <p:cond delay="0"/>
                                          </p:stCondLst>
                                        </p:cTn>
                                        <p:tgtEl>
                                          <p:spTgt spid="2067"/>
                                        </p:tgtEl>
                                        <p:attrNameLst>
                                          <p:attrName>style.visibility</p:attrName>
                                        </p:attrNameLst>
                                      </p:cBhvr>
                                      <p:to>
                                        <p:strVal val="visible"/>
                                      </p:to>
                                    </p:set>
                                    <p:anim calcmode="lin" valueType="num">
                                      <p:cBhvr>
                                        <p:cTn id="38" dur="500" fill="hold"/>
                                        <p:tgtEl>
                                          <p:spTgt spid="2067"/>
                                        </p:tgtEl>
                                        <p:attrNameLst>
                                          <p:attrName>ppt_w</p:attrName>
                                        </p:attrNameLst>
                                      </p:cBhvr>
                                      <p:tavLst>
                                        <p:tav tm="0">
                                          <p:val>
                                            <p:strVal val="#ppt_w*0.05"/>
                                          </p:val>
                                        </p:tav>
                                        <p:tav tm="100000">
                                          <p:val>
                                            <p:strVal val="#ppt_w"/>
                                          </p:val>
                                        </p:tav>
                                      </p:tavLst>
                                    </p:anim>
                                    <p:anim calcmode="lin" valueType="num">
                                      <p:cBhvr>
                                        <p:cTn id="39" dur="500" fill="hold"/>
                                        <p:tgtEl>
                                          <p:spTgt spid="2067"/>
                                        </p:tgtEl>
                                        <p:attrNameLst>
                                          <p:attrName>ppt_h</p:attrName>
                                        </p:attrNameLst>
                                      </p:cBhvr>
                                      <p:tavLst>
                                        <p:tav tm="0">
                                          <p:val>
                                            <p:strVal val="#ppt_h"/>
                                          </p:val>
                                        </p:tav>
                                        <p:tav tm="100000">
                                          <p:val>
                                            <p:strVal val="#ppt_h"/>
                                          </p:val>
                                        </p:tav>
                                      </p:tavLst>
                                    </p:anim>
                                    <p:anim calcmode="lin" valueType="num">
                                      <p:cBhvr>
                                        <p:cTn id="40" dur="500" fill="hold"/>
                                        <p:tgtEl>
                                          <p:spTgt spid="2067"/>
                                        </p:tgtEl>
                                        <p:attrNameLst>
                                          <p:attrName>ppt_x</p:attrName>
                                        </p:attrNameLst>
                                      </p:cBhvr>
                                      <p:tavLst>
                                        <p:tav tm="0">
                                          <p:val>
                                            <p:strVal val="#ppt_x-.2"/>
                                          </p:val>
                                        </p:tav>
                                        <p:tav tm="100000">
                                          <p:val>
                                            <p:strVal val="#ppt_x"/>
                                          </p:val>
                                        </p:tav>
                                      </p:tavLst>
                                    </p:anim>
                                    <p:anim calcmode="lin" valueType="num">
                                      <p:cBhvr>
                                        <p:cTn id="41" dur="500" fill="hold"/>
                                        <p:tgtEl>
                                          <p:spTgt spid="2067"/>
                                        </p:tgtEl>
                                        <p:attrNameLst>
                                          <p:attrName>ppt_y</p:attrName>
                                        </p:attrNameLst>
                                      </p:cBhvr>
                                      <p:tavLst>
                                        <p:tav tm="0">
                                          <p:val>
                                            <p:strVal val="#ppt_y"/>
                                          </p:val>
                                        </p:tav>
                                        <p:tav tm="100000">
                                          <p:val>
                                            <p:strVal val="#ppt_y"/>
                                          </p:val>
                                        </p:tav>
                                      </p:tavLst>
                                    </p:anim>
                                    <p:animEffect transition="in" filter="fade">
                                      <p:cBhvr>
                                        <p:cTn id="42" dur="500"/>
                                        <p:tgtEl>
                                          <p:spTgt spid="2067"/>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54" presetClass="entr" presetSubtype="0" accel="100000" fill="hold" grpId="0" nodeType="clickEffect">
                                  <p:stCondLst>
                                    <p:cond delay="0"/>
                                  </p:stCondLst>
                                  <p:childTnLst>
                                    <p:set>
                                      <p:cBhvr>
                                        <p:cTn id="46" dur="1" fill="hold">
                                          <p:stCondLst>
                                            <p:cond delay="0"/>
                                          </p:stCondLst>
                                        </p:cTn>
                                        <p:tgtEl>
                                          <p:spTgt spid="2057"/>
                                        </p:tgtEl>
                                        <p:attrNameLst>
                                          <p:attrName>style.visibility</p:attrName>
                                        </p:attrNameLst>
                                      </p:cBhvr>
                                      <p:to>
                                        <p:strVal val="visible"/>
                                      </p:to>
                                    </p:set>
                                    <p:anim calcmode="lin" valueType="num">
                                      <p:cBhvr>
                                        <p:cTn id="47" dur="500" fill="hold"/>
                                        <p:tgtEl>
                                          <p:spTgt spid="2057"/>
                                        </p:tgtEl>
                                        <p:attrNameLst>
                                          <p:attrName>ppt_w</p:attrName>
                                        </p:attrNameLst>
                                      </p:cBhvr>
                                      <p:tavLst>
                                        <p:tav tm="0">
                                          <p:val>
                                            <p:strVal val="#ppt_w*0.05"/>
                                          </p:val>
                                        </p:tav>
                                        <p:tav tm="100000">
                                          <p:val>
                                            <p:strVal val="#ppt_w"/>
                                          </p:val>
                                        </p:tav>
                                      </p:tavLst>
                                    </p:anim>
                                    <p:anim calcmode="lin" valueType="num">
                                      <p:cBhvr>
                                        <p:cTn id="48" dur="500" fill="hold"/>
                                        <p:tgtEl>
                                          <p:spTgt spid="2057"/>
                                        </p:tgtEl>
                                        <p:attrNameLst>
                                          <p:attrName>ppt_h</p:attrName>
                                        </p:attrNameLst>
                                      </p:cBhvr>
                                      <p:tavLst>
                                        <p:tav tm="0">
                                          <p:val>
                                            <p:strVal val="#ppt_h"/>
                                          </p:val>
                                        </p:tav>
                                        <p:tav tm="100000">
                                          <p:val>
                                            <p:strVal val="#ppt_h"/>
                                          </p:val>
                                        </p:tav>
                                      </p:tavLst>
                                    </p:anim>
                                    <p:anim calcmode="lin" valueType="num">
                                      <p:cBhvr>
                                        <p:cTn id="49" dur="500" fill="hold"/>
                                        <p:tgtEl>
                                          <p:spTgt spid="2057"/>
                                        </p:tgtEl>
                                        <p:attrNameLst>
                                          <p:attrName>ppt_x</p:attrName>
                                        </p:attrNameLst>
                                      </p:cBhvr>
                                      <p:tavLst>
                                        <p:tav tm="0">
                                          <p:val>
                                            <p:strVal val="#ppt_x-.2"/>
                                          </p:val>
                                        </p:tav>
                                        <p:tav tm="100000">
                                          <p:val>
                                            <p:strVal val="#ppt_x"/>
                                          </p:val>
                                        </p:tav>
                                      </p:tavLst>
                                    </p:anim>
                                    <p:anim calcmode="lin" valueType="num">
                                      <p:cBhvr>
                                        <p:cTn id="50" dur="500" fill="hold"/>
                                        <p:tgtEl>
                                          <p:spTgt spid="2057"/>
                                        </p:tgtEl>
                                        <p:attrNameLst>
                                          <p:attrName>ppt_y</p:attrName>
                                        </p:attrNameLst>
                                      </p:cBhvr>
                                      <p:tavLst>
                                        <p:tav tm="0">
                                          <p:val>
                                            <p:strVal val="#ppt_y"/>
                                          </p:val>
                                        </p:tav>
                                        <p:tav tm="100000">
                                          <p:val>
                                            <p:strVal val="#ppt_y"/>
                                          </p:val>
                                        </p:tav>
                                      </p:tavLst>
                                    </p:anim>
                                    <p:animEffect transition="in" filter="fade">
                                      <p:cBhvr>
                                        <p:cTn id="51" dur="500"/>
                                        <p:tgtEl>
                                          <p:spTgt spid="2057"/>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54" presetClass="entr" presetSubtype="0" accel="100000" fill="hold" grpId="0" nodeType="clickEffect">
                                  <p:stCondLst>
                                    <p:cond delay="0"/>
                                  </p:stCondLst>
                                  <p:childTnLst>
                                    <p:set>
                                      <p:cBhvr>
                                        <p:cTn id="55" dur="1" fill="hold">
                                          <p:stCondLst>
                                            <p:cond delay="0"/>
                                          </p:stCondLst>
                                        </p:cTn>
                                        <p:tgtEl>
                                          <p:spTgt spid="2066"/>
                                        </p:tgtEl>
                                        <p:attrNameLst>
                                          <p:attrName>style.visibility</p:attrName>
                                        </p:attrNameLst>
                                      </p:cBhvr>
                                      <p:to>
                                        <p:strVal val="visible"/>
                                      </p:to>
                                    </p:set>
                                    <p:anim calcmode="lin" valueType="num">
                                      <p:cBhvr>
                                        <p:cTn id="56" dur="500" fill="hold"/>
                                        <p:tgtEl>
                                          <p:spTgt spid="2066"/>
                                        </p:tgtEl>
                                        <p:attrNameLst>
                                          <p:attrName>ppt_w</p:attrName>
                                        </p:attrNameLst>
                                      </p:cBhvr>
                                      <p:tavLst>
                                        <p:tav tm="0">
                                          <p:val>
                                            <p:strVal val="#ppt_w*0.05"/>
                                          </p:val>
                                        </p:tav>
                                        <p:tav tm="100000">
                                          <p:val>
                                            <p:strVal val="#ppt_w"/>
                                          </p:val>
                                        </p:tav>
                                      </p:tavLst>
                                    </p:anim>
                                    <p:anim calcmode="lin" valueType="num">
                                      <p:cBhvr>
                                        <p:cTn id="57" dur="500" fill="hold"/>
                                        <p:tgtEl>
                                          <p:spTgt spid="2066"/>
                                        </p:tgtEl>
                                        <p:attrNameLst>
                                          <p:attrName>ppt_h</p:attrName>
                                        </p:attrNameLst>
                                      </p:cBhvr>
                                      <p:tavLst>
                                        <p:tav tm="0">
                                          <p:val>
                                            <p:strVal val="#ppt_h"/>
                                          </p:val>
                                        </p:tav>
                                        <p:tav tm="100000">
                                          <p:val>
                                            <p:strVal val="#ppt_h"/>
                                          </p:val>
                                        </p:tav>
                                      </p:tavLst>
                                    </p:anim>
                                    <p:anim calcmode="lin" valueType="num">
                                      <p:cBhvr>
                                        <p:cTn id="58" dur="500" fill="hold"/>
                                        <p:tgtEl>
                                          <p:spTgt spid="2066"/>
                                        </p:tgtEl>
                                        <p:attrNameLst>
                                          <p:attrName>ppt_x</p:attrName>
                                        </p:attrNameLst>
                                      </p:cBhvr>
                                      <p:tavLst>
                                        <p:tav tm="0">
                                          <p:val>
                                            <p:strVal val="#ppt_x-.2"/>
                                          </p:val>
                                        </p:tav>
                                        <p:tav tm="100000">
                                          <p:val>
                                            <p:strVal val="#ppt_x"/>
                                          </p:val>
                                        </p:tav>
                                      </p:tavLst>
                                    </p:anim>
                                    <p:anim calcmode="lin" valueType="num">
                                      <p:cBhvr>
                                        <p:cTn id="59" dur="500" fill="hold"/>
                                        <p:tgtEl>
                                          <p:spTgt spid="2066"/>
                                        </p:tgtEl>
                                        <p:attrNameLst>
                                          <p:attrName>ppt_y</p:attrName>
                                        </p:attrNameLst>
                                      </p:cBhvr>
                                      <p:tavLst>
                                        <p:tav tm="0">
                                          <p:val>
                                            <p:strVal val="#ppt_y"/>
                                          </p:val>
                                        </p:tav>
                                        <p:tav tm="100000">
                                          <p:val>
                                            <p:strVal val="#ppt_y"/>
                                          </p:val>
                                        </p:tav>
                                      </p:tavLst>
                                    </p:anim>
                                    <p:animEffect transition="in" filter="fade">
                                      <p:cBhvr>
                                        <p:cTn id="60" dur="500"/>
                                        <p:tgtEl>
                                          <p:spTgt spid="2066"/>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54" presetClass="entr" presetSubtype="0" accel="100000" fill="hold" grpId="0" nodeType="clickEffect">
                                  <p:stCondLst>
                                    <p:cond delay="0"/>
                                  </p:stCondLst>
                                  <p:childTnLst>
                                    <p:set>
                                      <p:cBhvr>
                                        <p:cTn id="64" dur="1" fill="hold">
                                          <p:stCondLst>
                                            <p:cond delay="0"/>
                                          </p:stCondLst>
                                        </p:cTn>
                                        <p:tgtEl>
                                          <p:spTgt spid="2069"/>
                                        </p:tgtEl>
                                        <p:attrNameLst>
                                          <p:attrName>style.visibility</p:attrName>
                                        </p:attrNameLst>
                                      </p:cBhvr>
                                      <p:to>
                                        <p:strVal val="visible"/>
                                      </p:to>
                                    </p:set>
                                    <p:anim calcmode="lin" valueType="num">
                                      <p:cBhvr>
                                        <p:cTn id="65" dur="500" fill="hold"/>
                                        <p:tgtEl>
                                          <p:spTgt spid="2069"/>
                                        </p:tgtEl>
                                        <p:attrNameLst>
                                          <p:attrName>ppt_w</p:attrName>
                                        </p:attrNameLst>
                                      </p:cBhvr>
                                      <p:tavLst>
                                        <p:tav tm="0">
                                          <p:val>
                                            <p:strVal val="#ppt_w*0.05"/>
                                          </p:val>
                                        </p:tav>
                                        <p:tav tm="100000">
                                          <p:val>
                                            <p:strVal val="#ppt_w"/>
                                          </p:val>
                                        </p:tav>
                                      </p:tavLst>
                                    </p:anim>
                                    <p:anim calcmode="lin" valueType="num">
                                      <p:cBhvr>
                                        <p:cTn id="66" dur="500" fill="hold"/>
                                        <p:tgtEl>
                                          <p:spTgt spid="2069"/>
                                        </p:tgtEl>
                                        <p:attrNameLst>
                                          <p:attrName>ppt_h</p:attrName>
                                        </p:attrNameLst>
                                      </p:cBhvr>
                                      <p:tavLst>
                                        <p:tav tm="0">
                                          <p:val>
                                            <p:strVal val="#ppt_h"/>
                                          </p:val>
                                        </p:tav>
                                        <p:tav tm="100000">
                                          <p:val>
                                            <p:strVal val="#ppt_h"/>
                                          </p:val>
                                        </p:tav>
                                      </p:tavLst>
                                    </p:anim>
                                    <p:anim calcmode="lin" valueType="num">
                                      <p:cBhvr>
                                        <p:cTn id="67" dur="500" fill="hold"/>
                                        <p:tgtEl>
                                          <p:spTgt spid="2069"/>
                                        </p:tgtEl>
                                        <p:attrNameLst>
                                          <p:attrName>ppt_x</p:attrName>
                                        </p:attrNameLst>
                                      </p:cBhvr>
                                      <p:tavLst>
                                        <p:tav tm="0">
                                          <p:val>
                                            <p:strVal val="#ppt_x-.2"/>
                                          </p:val>
                                        </p:tav>
                                        <p:tav tm="100000">
                                          <p:val>
                                            <p:strVal val="#ppt_x"/>
                                          </p:val>
                                        </p:tav>
                                      </p:tavLst>
                                    </p:anim>
                                    <p:anim calcmode="lin" valueType="num">
                                      <p:cBhvr>
                                        <p:cTn id="68" dur="500" fill="hold"/>
                                        <p:tgtEl>
                                          <p:spTgt spid="2069"/>
                                        </p:tgtEl>
                                        <p:attrNameLst>
                                          <p:attrName>ppt_y</p:attrName>
                                        </p:attrNameLst>
                                      </p:cBhvr>
                                      <p:tavLst>
                                        <p:tav tm="0">
                                          <p:val>
                                            <p:strVal val="#ppt_y"/>
                                          </p:val>
                                        </p:tav>
                                        <p:tav tm="100000">
                                          <p:val>
                                            <p:strVal val="#ppt_y"/>
                                          </p:val>
                                        </p:tav>
                                      </p:tavLst>
                                    </p:anim>
                                    <p:animEffect transition="in" filter="fade">
                                      <p:cBhvr>
                                        <p:cTn id="69" dur="500"/>
                                        <p:tgtEl>
                                          <p:spTgt spid="20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p:bldP spid="2053" grpId="0"/>
      <p:bldP spid="2055" grpId="0"/>
      <p:bldP spid="2056" grpId="0"/>
      <p:bldP spid="2057" grpId="0"/>
      <p:bldP spid="2066" grpId="0"/>
      <p:bldP spid="2067" grpId="0"/>
      <p:bldP spid="2069"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3076" name="Rectangle 4"/>
          <p:cNvSpPr>
            <a:spLocks noChangeArrowheads="1"/>
          </p:cNvSpPr>
          <p:nvPr/>
        </p:nvSpPr>
        <p:spPr bwMode="auto">
          <a:xfrm>
            <a:off x="900113" y="333375"/>
            <a:ext cx="1895475"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a:t>PREGUNTA</a:t>
            </a:r>
            <a:endParaRPr lang="es-ES" altLang="en-US"/>
          </a:p>
        </p:txBody>
      </p:sp>
      <p:sp>
        <p:nvSpPr>
          <p:cNvPr id="3077" name="Rectangle 5"/>
          <p:cNvSpPr>
            <a:spLocks noChangeArrowheads="1"/>
          </p:cNvSpPr>
          <p:nvPr/>
        </p:nvSpPr>
        <p:spPr bwMode="auto">
          <a:xfrm>
            <a:off x="395288" y="765175"/>
            <a:ext cx="3097212" cy="8223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r>
              <a:rPr lang="es-MX" altLang="en-US" b="0"/>
              <a:t>¿Tienes mi libro?</a:t>
            </a:r>
          </a:p>
          <a:p>
            <a:r>
              <a:rPr lang="es-MX" altLang="en-US" b="0"/>
              <a:t>¿Dónde lo dejaste?</a:t>
            </a:r>
            <a:endParaRPr lang="es-ES" altLang="en-US" b="0"/>
          </a:p>
        </p:txBody>
      </p:sp>
      <p:sp>
        <p:nvSpPr>
          <p:cNvPr id="3078" name="Rectangle 6"/>
          <p:cNvSpPr>
            <a:spLocks noChangeArrowheads="1"/>
          </p:cNvSpPr>
          <p:nvPr/>
        </p:nvSpPr>
        <p:spPr bwMode="auto">
          <a:xfrm>
            <a:off x="4932363" y="333375"/>
            <a:ext cx="2454275"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a:t>EXCLAMACIÓN</a:t>
            </a:r>
            <a:endParaRPr lang="es-ES" altLang="en-US"/>
          </a:p>
        </p:txBody>
      </p:sp>
      <p:sp>
        <p:nvSpPr>
          <p:cNvPr id="3079" name="Rectangle 7"/>
          <p:cNvSpPr>
            <a:spLocks noChangeArrowheads="1"/>
          </p:cNvSpPr>
          <p:nvPr/>
        </p:nvSpPr>
        <p:spPr bwMode="auto">
          <a:xfrm>
            <a:off x="4427538" y="765175"/>
            <a:ext cx="3455987" cy="8223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r>
              <a:rPr lang="es-MX" altLang="en-US" b="0"/>
              <a:t>¡Estás preciosa!</a:t>
            </a:r>
          </a:p>
          <a:p>
            <a:pPr algn="ctr"/>
            <a:r>
              <a:rPr lang="es-MX" altLang="en-US" b="0"/>
              <a:t>¡Qué lindo vestido!</a:t>
            </a:r>
            <a:endParaRPr lang="es-ES" altLang="en-US" b="0"/>
          </a:p>
        </p:txBody>
      </p:sp>
      <p:sp>
        <p:nvSpPr>
          <p:cNvPr id="3080" name="Rectangle 8"/>
          <p:cNvSpPr>
            <a:spLocks noChangeArrowheads="1"/>
          </p:cNvSpPr>
          <p:nvPr/>
        </p:nvSpPr>
        <p:spPr bwMode="auto">
          <a:xfrm>
            <a:off x="611188" y="1989138"/>
            <a:ext cx="2265362"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a:t>CITA LITERAL</a:t>
            </a:r>
            <a:endParaRPr lang="es-ES" altLang="en-US"/>
          </a:p>
        </p:txBody>
      </p:sp>
      <p:sp>
        <p:nvSpPr>
          <p:cNvPr id="3081" name="Rectangle 9"/>
          <p:cNvSpPr>
            <a:spLocks noChangeArrowheads="1"/>
          </p:cNvSpPr>
          <p:nvPr/>
        </p:nvSpPr>
        <p:spPr bwMode="auto">
          <a:xfrm>
            <a:off x="611188" y="2636838"/>
            <a:ext cx="6831012" cy="8223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b="0"/>
              <a:t>Dijo Dios: “No es bueno que el hombre esté solo.</a:t>
            </a:r>
          </a:p>
          <a:p>
            <a:r>
              <a:rPr lang="es-MX" altLang="en-US" b="0"/>
              <a:t>Démosle una compañera.”</a:t>
            </a:r>
          </a:p>
        </p:txBody>
      </p:sp>
      <p:sp>
        <p:nvSpPr>
          <p:cNvPr id="3086" name="Text Box 14"/>
          <p:cNvSpPr txBox="1">
            <a:spLocks noChangeArrowheads="1"/>
          </p:cNvSpPr>
          <p:nvPr/>
        </p:nvSpPr>
        <p:spPr bwMode="auto">
          <a:xfrm>
            <a:off x="611188" y="3573463"/>
            <a:ext cx="7764462"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b="0"/>
              <a:t>Adán respondió: “¡Más vale solo que mal acompañado!”</a:t>
            </a:r>
            <a:endParaRPr lang="es-ES" altLang="en-US" sz="2000" b="0"/>
          </a:p>
        </p:txBody>
      </p:sp>
      <p:sp>
        <p:nvSpPr>
          <p:cNvPr id="3088" name="Text Box 16"/>
          <p:cNvSpPr txBox="1">
            <a:spLocks noChangeArrowheads="1"/>
          </p:cNvSpPr>
          <p:nvPr/>
        </p:nvSpPr>
        <p:spPr bwMode="auto">
          <a:xfrm>
            <a:off x="395288" y="4149725"/>
            <a:ext cx="8574087"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b="0"/>
              <a:t>Y dijo Dios: “¡Al que no le gusta el caldo, se le dan dos tazas!”</a:t>
            </a:r>
            <a:endParaRPr lang="es-ES" altLang="en-US" b="0"/>
          </a:p>
        </p:txBody>
      </p:sp>
      <p:sp>
        <p:nvSpPr>
          <p:cNvPr id="3089" name="Text Box 17"/>
          <p:cNvSpPr txBox="1">
            <a:spLocks noChangeArrowheads="1"/>
          </p:cNvSpPr>
          <p:nvPr/>
        </p:nvSpPr>
        <p:spPr bwMode="auto">
          <a:xfrm>
            <a:off x="539750" y="4797425"/>
            <a:ext cx="8148638"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b="0"/>
              <a:t>Gimió Adán: “¡Ay, señor!  ¿Usted no entiende de bromas?”</a:t>
            </a:r>
            <a:endParaRPr lang="es-ES" altLang="en-US" b="0"/>
          </a:p>
        </p:txBody>
      </p:sp>
      <p:sp>
        <p:nvSpPr>
          <p:cNvPr id="3090" name="Text Box 18"/>
          <p:cNvSpPr txBox="1">
            <a:spLocks noChangeArrowheads="1"/>
          </p:cNvSpPr>
          <p:nvPr/>
        </p:nvSpPr>
        <p:spPr bwMode="auto">
          <a:xfrm>
            <a:off x="539750" y="5445125"/>
            <a:ext cx="7675563" cy="8223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b="0"/>
              <a:t>Dios miró a Adán, sonrió y susurró: “Buena suerte, hijo.</a:t>
            </a:r>
          </a:p>
          <a:p>
            <a:r>
              <a:rPr lang="es-MX" altLang="en-US" b="0"/>
              <a:t>Vas a necesitarla.”  Y suspiró profundamente…</a:t>
            </a:r>
            <a:endParaRPr lang="es-ES" altLang="en-US" b="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3076"/>
                                        </p:tgtEl>
                                        <p:attrNameLst>
                                          <p:attrName>style.visibility</p:attrName>
                                        </p:attrNameLst>
                                      </p:cBhvr>
                                      <p:to>
                                        <p:strVal val="visible"/>
                                      </p:to>
                                    </p:set>
                                    <p:anim calcmode="lin" valueType="num">
                                      <p:cBhvr>
                                        <p:cTn id="7" dur="500" fill="hold"/>
                                        <p:tgtEl>
                                          <p:spTgt spid="3076"/>
                                        </p:tgtEl>
                                        <p:attrNameLst>
                                          <p:attrName>ppt_w</p:attrName>
                                        </p:attrNameLst>
                                      </p:cBhvr>
                                      <p:tavLst>
                                        <p:tav tm="0">
                                          <p:val>
                                            <p:strVal val="#ppt_w*0.05"/>
                                          </p:val>
                                        </p:tav>
                                        <p:tav tm="100000">
                                          <p:val>
                                            <p:strVal val="#ppt_w"/>
                                          </p:val>
                                        </p:tav>
                                      </p:tavLst>
                                    </p:anim>
                                    <p:anim calcmode="lin" valueType="num">
                                      <p:cBhvr>
                                        <p:cTn id="8" dur="500" fill="hold"/>
                                        <p:tgtEl>
                                          <p:spTgt spid="3076"/>
                                        </p:tgtEl>
                                        <p:attrNameLst>
                                          <p:attrName>ppt_h</p:attrName>
                                        </p:attrNameLst>
                                      </p:cBhvr>
                                      <p:tavLst>
                                        <p:tav tm="0">
                                          <p:val>
                                            <p:strVal val="#ppt_h"/>
                                          </p:val>
                                        </p:tav>
                                        <p:tav tm="100000">
                                          <p:val>
                                            <p:strVal val="#ppt_h"/>
                                          </p:val>
                                        </p:tav>
                                      </p:tavLst>
                                    </p:anim>
                                    <p:anim calcmode="lin" valueType="num">
                                      <p:cBhvr>
                                        <p:cTn id="9" dur="500" fill="hold"/>
                                        <p:tgtEl>
                                          <p:spTgt spid="3076"/>
                                        </p:tgtEl>
                                        <p:attrNameLst>
                                          <p:attrName>ppt_x</p:attrName>
                                        </p:attrNameLst>
                                      </p:cBhvr>
                                      <p:tavLst>
                                        <p:tav tm="0">
                                          <p:val>
                                            <p:strVal val="#ppt_x-.2"/>
                                          </p:val>
                                        </p:tav>
                                        <p:tav tm="100000">
                                          <p:val>
                                            <p:strVal val="#ppt_x"/>
                                          </p:val>
                                        </p:tav>
                                      </p:tavLst>
                                    </p:anim>
                                    <p:anim calcmode="lin" valueType="num">
                                      <p:cBhvr>
                                        <p:cTn id="10" dur="500" fill="hold"/>
                                        <p:tgtEl>
                                          <p:spTgt spid="3076"/>
                                        </p:tgtEl>
                                        <p:attrNameLst>
                                          <p:attrName>ppt_y</p:attrName>
                                        </p:attrNameLst>
                                      </p:cBhvr>
                                      <p:tavLst>
                                        <p:tav tm="0">
                                          <p:val>
                                            <p:strVal val="#ppt_y"/>
                                          </p:val>
                                        </p:tav>
                                        <p:tav tm="100000">
                                          <p:val>
                                            <p:strVal val="#ppt_y"/>
                                          </p:val>
                                        </p:tav>
                                      </p:tavLst>
                                    </p:anim>
                                    <p:animEffect transition="in" filter="fade">
                                      <p:cBhvr>
                                        <p:cTn id="11" dur="500"/>
                                        <p:tgtEl>
                                          <p:spTgt spid="3076"/>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5" presetClass="entr" presetSubtype="0" fill="hold" grpId="0" nodeType="clickEffect">
                                  <p:stCondLst>
                                    <p:cond delay="0"/>
                                  </p:stCondLst>
                                  <p:childTnLst>
                                    <p:set>
                                      <p:cBhvr>
                                        <p:cTn id="15" dur="1" fill="hold">
                                          <p:stCondLst>
                                            <p:cond delay="0"/>
                                          </p:stCondLst>
                                        </p:cTn>
                                        <p:tgtEl>
                                          <p:spTgt spid="3077"/>
                                        </p:tgtEl>
                                        <p:attrNameLst>
                                          <p:attrName>style.visibility</p:attrName>
                                        </p:attrNameLst>
                                      </p:cBhvr>
                                      <p:to>
                                        <p:strVal val="visible"/>
                                      </p:to>
                                    </p:set>
                                    <p:anim calcmode="lin" valueType="num">
                                      <p:cBhvr>
                                        <p:cTn id="16" dur="1000" fill="hold"/>
                                        <p:tgtEl>
                                          <p:spTgt spid="3077"/>
                                        </p:tgtEl>
                                        <p:attrNameLst>
                                          <p:attrName>ppt_w</p:attrName>
                                        </p:attrNameLst>
                                      </p:cBhvr>
                                      <p:tavLst>
                                        <p:tav tm="0">
                                          <p:val>
                                            <p:fltVal val="0"/>
                                          </p:val>
                                        </p:tav>
                                        <p:tav tm="100000">
                                          <p:val>
                                            <p:strVal val="#ppt_w"/>
                                          </p:val>
                                        </p:tav>
                                      </p:tavLst>
                                    </p:anim>
                                    <p:anim calcmode="lin" valueType="num">
                                      <p:cBhvr>
                                        <p:cTn id="17" dur="1000" fill="hold"/>
                                        <p:tgtEl>
                                          <p:spTgt spid="3077"/>
                                        </p:tgtEl>
                                        <p:attrNameLst>
                                          <p:attrName>ppt_h</p:attrName>
                                        </p:attrNameLst>
                                      </p:cBhvr>
                                      <p:tavLst>
                                        <p:tav tm="0">
                                          <p:val>
                                            <p:fltVal val="0"/>
                                          </p:val>
                                        </p:tav>
                                        <p:tav tm="100000">
                                          <p:val>
                                            <p:strVal val="#ppt_h"/>
                                          </p:val>
                                        </p:tav>
                                      </p:tavLst>
                                    </p:anim>
                                    <p:anim calcmode="lin" valueType="num">
                                      <p:cBhvr>
                                        <p:cTn id="18" dur="1000" fill="hold"/>
                                        <p:tgtEl>
                                          <p:spTgt spid="3077"/>
                                        </p:tgtEl>
                                        <p:attrNameLst>
                                          <p:attrName>ppt_x</p:attrName>
                                        </p:attrNameLst>
                                      </p:cBhvr>
                                      <p:tavLst>
                                        <p:tav tm="0" fmla="#ppt_x+(cos(-2*pi*(1-$))*-#ppt_x-sin(-2*pi*(1-$))*(1-#ppt_y))*(1-$)">
                                          <p:val>
                                            <p:fltVal val="0"/>
                                          </p:val>
                                        </p:tav>
                                        <p:tav tm="100000">
                                          <p:val>
                                            <p:fltVal val="1"/>
                                          </p:val>
                                        </p:tav>
                                      </p:tavLst>
                                    </p:anim>
                                    <p:anim calcmode="lin" valueType="num">
                                      <p:cBhvr>
                                        <p:cTn id="19" dur="1000" fill="hold"/>
                                        <p:tgtEl>
                                          <p:spTgt spid="3077"/>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54" presetClass="entr" presetSubtype="0" accel="100000" fill="hold" grpId="0" nodeType="clickEffect">
                                  <p:stCondLst>
                                    <p:cond delay="0"/>
                                  </p:stCondLst>
                                  <p:childTnLst>
                                    <p:set>
                                      <p:cBhvr>
                                        <p:cTn id="23" dur="1" fill="hold">
                                          <p:stCondLst>
                                            <p:cond delay="0"/>
                                          </p:stCondLst>
                                        </p:cTn>
                                        <p:tgtEl>
                                          <p:spTgt spid="3078"/>
                                        </p:tgtEl>
                                        <p:attrNameLst>
                                          <p:attrName>style.visibility</p:attrName>
                                        </p:attrNameLst>
                                      </p:cBhvr>
                                      <p:to>
                                        <p:strVal val="visible"/>
                                      </p:to>
                                    </p:set>
                                    <p:anim calcmode="lin" valueType="num">
                                      <p:cBhvr>
                                        <p:cTn id="24" dur="500" fill="hold"/>
                                        <p:tgtEl>
                                          <p:spTgt spid="3078"/>
                                        </p:tgtEl>
                                        <p:attrNameLst>
                                          <p:attrName>ppt_w</p:attrName>
                                        </p:attrNameLst>
                                      </p:cBhvr>
                                      <p:tavLst>
                                        <p:tav tm="0">
                                          <p:val>
                                            <p:strVal val="#ppt_w*0.05"/>
                                          </p:val>
                                        </p:tav>
                                        <p:tav tm="100000">
                                          <p:val>
                                            <p:strVal val="#ppt_w"/>
                                          </p:val>
                                        </p:tav>
                                      </p:tavLst>
                                    </p:anim>
                                    <p:anim calcmode="lin" valueType="num">
                                      <p:cBhvr>
                                        <p:cTn id="25" dur="500" fill="hold"/>
                                        <p:tgtEl>
                                          <p:spTgt spid="3078"/>
                                        </p:tgtEl>
                                        <p:attrNameLst>
                                          <p:attrName>ppt_h</p:attrName>
                                        </p:attrNameLst>
                                      </p:cBhvr>
                                      <p:tavLst>
                                        <p:tav tm="0">
                                          <p:val>
                                            <p:strVal val="#ppt_h"/>
                                          </p:val>
                                        </p:tav>
                                        <p:tav tm="100000">
                                          <p:val>
                                            <p:strVal val="#ppt_h"/>
                                          </p:val>
                                        </p:tav>
                                      </p:tavLst>
                                    </p:anim>
                                    <p:anim calcmode="lin" valueType="num">
                                      <p:cBhvr>
                                        <p:cTn id="26" dur="500" fill="hold"/>
                                        <p:tgtEl>
                                          <p:spTgt spid="3078"/>
                                        </p:tgtEl>
                                        <p:attrNameLst>
                                          <p:attrName>ppt_x</p:attrName>
                                        </p:attrNameLst>
                                      </p:cBhvr>
                                      <p:tavLst>
                                        <p:tav tm="0">
                                          <p:val>
                                            <p:strVal val="#ppt_x-.2"/>
                                          </p:val>
                                        </p:tav>
                                        <p:tav tm="100000">
                                          <p:val>
                                            <p:strVal val="#ppt_x"/>
                                          </p:val>
                                        </p:tav>
                                      </p:tavLst>
                                    </p:anim>
                                    <p:anim calcmode="lin" valueType="num">
                                      <p:cBhvr>
                                        <p:cTn id="27" dur="500" fill="hold"/>
                                        <p:tgtEl>
                                          <p:spTgt spid="3078"/>
                                        </p:tgtEl>
                                        <p:attrNameLst>
                                          <p:attrName>ppt_y</p:attrName>
                                        </p:attrNameLst>
                                      </p:cBhvr>
                                      <p:tavLst>
                                        <p:tav tm="0">
                                          <p:val>
                                            <p:strVal val="#ppt_y"/>
                                          </p:val>
                                        </p:tav>
                                        <p:tav tm="100000">
                                          <p:val>
                                            <p:strVal val="#ppt_y"/>
                                          </p:val>
                                        </p:tav>
                                      </p:tavLst>
                                    </p:anim>
                                    <p:animEffect transition="in" filter="fade">
                                      <p:cBhvr>
                                        <p:cTn id="28" dur="500"/>
                                        <p:tgtEl>
                                          <p:spTgt spid="3078"/>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5" presetClass="entr" presetSubtype="0" fill="hold" grpId="0" nodeType="clickEffect">
                                  <p:stCondLst>
                                    <p:cond delay="0"/>
                                  </p:stCondLst>
                                  <p:childTnLst>
                                    <p:set>
                                      <p:cBhvr>
                                        <p:cTn id="32" dur="1" fill="hold">
                                          <p:stCondLst>
                                            <p:cond delay="0"/>
                                          </p:stCondLst>
                                        </p:cTn>
                                        <p:tgtEl>
                                          <p:spTgt spid="3079"/>
                                        </p:tgtEl>
                                        <p:attrNameLst>
                                          <p:attrName>style.visibility</p:attrName>
                                        </p:attrNameLst>
                                      </p:cBhvr>
                                      <p:to>
                                        <p:strVal val="visible"/>
                                      </p:to>
                                    </p:set>
                                    <p:anim calcmode="lin" valueType="num">
                                      <p:cBhvr>
                                        <p:cTn id="33" dur="1000" fill="hold"/>
                                        <p:tgtEl>
                                          <p:spTgt spid="3079"/>
                                        </p:tgtEl>
                                        <p:attrNameLst>
                                          <p:attrName>ppt_w</p:attrName>
                                        </p:attrNameLst>
                                      </p:cBhvr>
                                      <p:tavLst>
                                        <p:tav tm="0">
                                          <p:val>
                                            <p:fltVal val="0"/>
                                          </p:val>
                                        </p:tav>
                                        <p:tav tm="100000">
                                          <p:val>
                                            <p:strVal val="#ppt_w"/>
                                          </p:val>
                                        </p:tav>
                                      </p:tavLst>
                                    </p:anim>
                                    <p:anim calcmode="lin" valueType="num">
                                      <p:cBhvr>
                                        <p:cTn id="34" dur="1000" fill="hold"/>
                                        <p:tgtEl>
                                          <p:spTgt spid="3079"/>
                                        </p:tgtEl>
                                        <p:attrNameLst>
                                          <p:attrName>ppt_h</p:attrName>
                                        </p:attrNameLst>
                                      </p:cBhvr>
                                      <p:tavLst>
                                        <p:tav tm="0">
                                          <p:val>
                                            <p:fltVal val="0"/>
                                          </p:val>
                                        </p:tav>
                                        <p:tav tm="100000">
                                          <p:val>
                                            <p:strVal val="#ppt_h"/>
                                          </p:val>
                                        </p:tav>
                                      </p:tavLst>
                                    </p:anim>
                                    <p:anim calcmode="lin" valueType="num">
                                      <p:cBhvr>
                                        <p:cTn id="35" dur="1000" fill="hold"/>
                                        <p:tgtEl>
                                          <p:spTgt spid="3079"/>
                                        </p:tgtEl>
                                        <p:attrNameLst>
                                          <p:attrName>ppt_x</p:attrName>
                                        </p:attrNameLst>
                                      </p:cBhvr>
                                      <p:tavLst>
                                        <p:tav tm="0" fmla="#ppt_x+(cos(-2*pi*(1-$))*-#ppt_x-sin(-2*pi*(1-$))*(1-#ppt_y))*(1-$)">
                                          <p:val>
                                            <p:fltVal val="0"/>
                                          </p:val>
                                        </p:tav>
                                        <p:tav tm="100000">
                                          <p:val>
                                            <p:fltVal val="1"/>
                                          </p:val>
                                        </p:tav>
                                      </p:tavLst>
                                    </p:anim>
                                    <p:anim calcmode="lin" valueType="num">
                                      <p:cBhvr>
                                        <p:cTn id="36" dur="1000" fill="hold"/>
                                        <p:tgtEl>
                                          <p:spTgt spid="3079"/>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54" presetClass="entr" presetSubtype="0" accel="100000" fill="hold" grpId="0" nodeType="clickEffect">
                                  <p:stCondLst>
                                    <p:cond delay="0"/>
                                  </p:stCondLst>
                                  <p:childTnLst>
                                    <p:set>
                                      <p:cBhvr>
                                        <p:cTn id="40" dur="1" fill="hold">
                                          <p:stCondLst>
                                            <p:cond delay="0"/>
                                          </p:stCondLst>
                                        </p:cTn>
                                        <p:tgtEl>
                                          <p:spTgt spid="3080"/>
                                        </p:tgtEl>
                                        <p:attrNameLst>
                                          <p:attrName>style.visibility</p:attrName>
                                        </p:attrNameLst>
                                      </p:cBhvr>
                                      <p:to>
                                        <p:strVal val="visible"/>
                                      </p:to>
                                    </p:set>
                                    <p:anim calcmode="lin" valueType="num">
                                      <p:cBhvr>
                                        <p:cTn id="41" dur="500" fill="hold"/>
                                        <p:tgtEl>
                                          <p:spTgt spid="3080"/>
                                        </p:tgtEl>
                                        <p:attrNameLst>
                                          <p:attrName>ppt_w</p:attrName>
                                        </p:attrNameLst>
                                      </p:cBhvr>
                                      <p:tavLst>
                                        <p:tav tm="0">
                                          <p:val>
                                            <p:strVal val="#ppt_w*0.05"/>
                                          </p:val>
                                        </p:tav>
                                        <p:tav tm="100000">
                                          <p:val>
                                            <p:strVal val="#ppt_w"/>
                                          </p:val>
                                        </p:tav>
                                      </p:tavLst>
                                    </p:anim>
                                    <p:anim calcmode="lin" valueType="num">
                                      <p:cBhvr>
                                        <p:cTn id="42" dur="500" fill="hold"/>
                                        <p:tgtEl>
                                          <p:spTgt spid="3080"/>
                                        </p:tgtEl>
                                        <p:attrNameLst>
                                          <p:attrName>ppt_h</p:attrName>
                                        </p:attrNameLst>
                                      </p:cBhvr>
                                      <p:tavLst>
                                        <p:tav tm="0">
                                          <p:val>
                                            <p:strVal val="#ppt_h"/>
                                          </p:val>
                                        </p:tav>
                                        <p:tav tm="100000">
                                          <p:val>
                                            <p:strVal val="#ppt_h"/>
                                          </p:val>
                                        </p:tav>
                                      </p:tavLst>
                                    </p:anim>
                                    <p:anim calcmode="lin" valueType="num">
                                      <p:cBhvr>
                                        <p:cTn id="43" dur="500" fill="hold"/>
                                        <p:tgtEl>
                                          <p:spTgt spid="3080"/>
                                        </p:tgtEl>
                                        <p:attrNameLst>
                                          <p:attrName>ppt_x</p:attrName>
                                        </p:attrNameLst>
                                      </p:cBhvr>
                                      <p:tavLst>
                                        <p:tav tm="0">
                                          <p:val>
                                            <p:strVal val="#ppt_x-.2"/>
                                          </p:val>
                                        </p:tav>
                                        <p:tav tm="100000">
                                          <p:val>
                                            <p:strVal val="#ppt_x"/>
                                          </p:val>
                                        </p:tav>
                                      </p:tavLst>
                                    </p:anim>
                                    <p:anim calcmode="lin" valueType="num">
                                      <p:cBhvr>
                                        <p:cTn id="44" dur="500" fill="hold"/>
                                        <p:tgtEl>
                                          <p:spTgt spid="3080"/>
                                        </p:tgtEl>
                                        <p:attrNameLst>
                                          <p:attrName>ppt_y</p:attrName>
                                        </p:attrNameLst>
                                      </p:cBhvr>
                                      <p:tavLst>
                                        <p:tav tm="0">
                                          <p:val>
                                            <p:strVal val="#ppt_y"/>
                                          </p:val>
                                        </p:tav>
                                        <p:tav tm="100000">
                                          <p:val>
                                            <p:strVal val="#ppt_y"/>
                                          </p:val>
                                        </p:tav>
                                      </p:tavLst>
                                    </p:anim>
                                    <p:animEffect transition="in" filter="fade">
                                      <p:cBhvr>
                                        <p:cTn id="45" dur="500"/>
                                        <p:tgtEl>
                                          <p:spTgt spid="3080"/>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54" presetClass="entr" presetSubtype="0" accel="100000" fill="hold" grpId="0" nodeType="clickEffect">
                                  <p:stCondLst>
                                    <p:cond delay="0"/>
                                  </p:stCondLst>
                                  <p:childTnLst>
                                    <p:set>
                                      <p:cBhvr>
                                        <p:cTn id="49" dur="1" fill="hold">
                                          <p:stCondLst>
                                            <p:cond delay="0"/>
                                          </p:stCondLst>
                                        </p:cTn>
                                        <p:tgtEl>
                                          <p:spTgt spid="3081"/>
                                        </p:tgtEl>
                                        <p:attrNameLst>
                                          <p:attrName>style.visibility</p:attrName>
                                        </p:attrNameLst>
                                      </p:cBhvr>
                                      <p:to>
                                        <p:strVal val="visible"/>
                                      </p:to>
                                    </p:set>
                                    <p:anim calcmode="lin" valueType="num">
                                      <p:cBhvr>
                                        <p:cTn id="50" dur="500" fill="hold"/>
                                        <p:tgtEl>
                                          <p:spTgt spid="3081"/>
                                        </p:tgtEl>
                                        <p:attrNameLst>
                                          <p:attrName>ppt_w</p:attrName>
                                        </p:attrNameLst>
                                      </p:cBhvr>
                                      <p:tavLst>
                                        <p:tav tm="0">
                                          <p:val>
                                            <p:strVal val="#ppt_w*0.05"/>
                                          </p:val>
                                        </p:tav>
                                        <p:tav tm="100000">
                                          <p:val>
                                            <p:strVal val="#ppt_w"/>
                                          </p:val>
                                        </p:tav>
                                      </p:tavLst>
                                    </p:anim>
                                    <p:anim calcmode="lin" valueType="num">
                                      <p:cBhvr>
                                        <p:cTn id="51" dur="500" fill="hold"/>
                                        <p:tgtEl>
                                          <p:spTgt spid="3081"/>
                                        </p:tgtEl>
                                        <p:attrNameLst>
                                          <p:attrName>ppt_h</p:attrName>
                                        </p:attrNameLst>
                                      </p:cBhvr>
                                      <p:tavLst>
                                        <p:tav tm="0">
                                          <p:val>
                                            <p:strVal val="#ppt_h"/>
                                          </p:val>
                                        </p:tav>
                                        <p:tav tm="100000">
                                          <p:val>
                                            <p:strVal val="#ppt_h"/>
                                          </p:val>
                                        </p:tav>
                                      </p:tavLst>
                                    </p:anim>
                                    <p:anim calcmode="lin" valueType="num">
                                      <p:cBhvr>
                                        <p:cTn id="52" dur="500" fill="hold"/>
                                        <p:tgtEl>
                                          <p:spTgt spid="3081"/>
                                        </p:tgtEl>
                                        <p:attrNameLst>
                                          <p:attrName>ppt_x</p:attrName>
                                        </p:attrNameLst>
                                      </p:cBhvr>
                                      <p:tavLst>
                                        <p:tav tm="0">
                                          <p:val>
                                            <p:strVal val="#ppt_x-.2"/>
                                          </p:val>
                                        </p:tav>
                                        <p:tav tm="100000">
                                          <p:val>
                                            <p:strVal val="#ppt_x"/>
                                          </p:val>
                                        </p:tav>
                                      </p:tavLst>
                                    </p:anim>
                                    <p:anim calcmode="lin" valueType="num">
                                      <p:cBhvr>
                                        <p:cTn id="53" dur="500" fill="hold"/>
                                        <p:tgtEl>
                                          <p:spTgt spid="3081"/>
                                        </p:tgtEl>
                                        <p:attrNameLst>
                                          <p:attrName>ppt_y</p:attrName>
                                        </p:attrNameLst>
                                      </p:cBhvr>
                                      <p:tavLst>
                                        <p:tav tm="0">
                                          <p:val>
                                            <p:strVal val="#ppt_y"/>
                                          </p:val>
                                        </p:tav>
                                        <p:tav tm="100000">
                                          <p:val>
                                            <p:strVal val="#ppt_y"/>
                                          </p:val>
                                        </p:tav>
                                      </p:tavLst>
                                    </p:anim>
                                    <p:animEffect transition="in" filter="fade">
                                      <p:cBhvr>
                                        <p:cTn id="54" dur="500"/>
                                        <p:tgtEl>
                                          <p:spTgt spid="3081"/>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15" presetClass="entr" presetSubtype="0" fill="hold" grpId="0" nodeType="clickEffect">
                                  <p:stCondLst>
                                    <p:cond delay="0"/>
                                  </p:stCondLst>
                                  <p:childTnLst>
                                    <p:set>
                                      <p:cBhvr>
                                        <p:cTn id="58" dur="1" fill="hold">
                                          <p:stCondLst>
                                            <p:cond delay="0"/>
                                          </p:stCondLst>
                                        </p:cTn>
                                        <p:tgtEl>
                                          <p:spTgt spid="3086"/>
                                        </p:tgtEl>
                                        <p:attrNameLst>
                                          <p:attrName>style.visibility</p:attrName>
                                        </p:attrNameLst>
                                      </p:cBhvr>
                                      <p:to>
                                        <p:strVal val="visible"/>
                                      </p:to>
                                    </p:set>
                                    <p:anim calcmode="lin" valueType="num">
                                      <p:cBhvr>
                                        <p:cTn id="59" dur="1000" fill="hold"/>
                                        <p:tgtEl>
                                          <p:spTgt spid="3086"/>
                                        </p:tgtEl>
                                        <p:attrNameLst>
                                          <p:attrName>ppt_w</p:attrName>
                                        </p:attrNameLst>
                                      </p:cBhvr>
                                      <p:tavLst>
                                        <p:tav tm="0">
                                          <p:val>
                                            <p:fltVal val="0"/>
                                          </p:val>
                                        </p:tav>
                                        <p:tav tm="100000">
                                          <p:val>
                                            <p:strVal val="#ppt_w"/>
                                          </p:val>
                                        </p:tav>
                                      </p:tavLst>
                                    </p:anim>
                                    <p:anim calcmode="lin" valueType="num">
                                      <p:cBhvr>
                                        <p:cTn id="60" dur="1000" fill="hold"/>
                                        <p:tgtEl>
                                          <p:spTgt spid="3086"/>
                                        </p:tgtEl>
                                        <p:attrNameLst>
                                          <p:attrName>ppt_h</p:attrName>
                                        </p:attrNameLst>
                                      </p:cBhvr>
                                      <p:tavLst>
                                        <p:tav tm="0">
                                          <p:val>
                                            <p:fltVal val="0"/>
                                          </p:val>
                                        </p:tav>
                                        <p:tav tm="100000">
                                          <p:val>
                                            <p:strVal val="#ppt_h"/>
                                          </p:val>
                                        </p:tav>
                                      </p:tavLst>
                                    </p:anim>
                                    <p:anim calcmode="lin" valueType="num">
                                      <p:cBhvr>
                                        <p:cTn id="61" dur="1000" fill="hold"/>
                                        <p:tgtEl>
                                          <p:spTgt spid="3086"/>
                                        </p:tgtEl>
                                        <p:attrNameLst>
                                          <p:attrName>ppt_x</p:attrName>
                                        </p:attrNameLst>
                                      </p:cBhvr>
                                      <p:tavLst>
                                        <p:tav tm="0" fmla="#ppt_x+(cos(-2*pi*(1-$))*-#ppt_x-sin(-2*pi*(1-$))*(1-#ppt_y))*(1-$)">
                                          <p:val>
                                            <p:fltVal val="0"/>
                                          </p:val>
                                        </p:tav>
                                        <p:tav tm="100000">
                                          <p:val>
                                            <p:fltVal val="1"/>
                                          </p:val>
                                        </p:tav>
                                      </p:tavLst>
                                    </p:anim>
                                    <p:anim calcmode="lin" valueType="num">
                                      <p:cBhvr>
                                        <p:cTn id="62" dur="1000" fill="hold"/>
                                        <p:tgtEl>
                                          <p:spTgt spid="308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54" presetClass="entr" presetSubtype="0" accel="100000" fill="hold" grpId="0" nodeType="clickEffect">
                                  <p:stCondLst>
                                    <p:cond delay="0"/>
                                  </p:stCondLst>
                                  <p:childTnLst>
                                    <p:set>
                                      <p:cBhvr>
                                        <p:cTn id="66" dur="1" fill="hold">
                                          <p:stCondLst>
                                            <p:cond delay="0"/>
                                          </p:stCondLst>
                                        </p:cTn>
                                        <p:tgtEl>
                                          <p:spTgt spid="3088"/>
                                        </p:tgtEl>
                                        <p:attrNameLst>
                                          <p:attrName>style.visibility</p:attrName>
                                        </p:attrNameLst>
                                      </p:cBhvr>
                                      <p:to>
                                        <p:strVal val="visible"/>
                                      </p:to>
                                    </p:set>
                                    <p:anim calcmode="lin" valueType="num">
                                      <p:cBhvr>
                                        <p:cTn id="67" dur="500" fill="hold"/>
                                        <p:tgtEl>
                                          <p:spTgt spid="3088"/>
                                        </p:tgtEl>
                                        <p:attrNameLst>
                                          <p:attrName>ppt_w</p:attrName>
                                        </p:attrNameLst>
                                      </p:cBhvr>
                                      <p:tavLst>
                                        <p:tav tm="0">
                                          <p:val>
                                            <p:strVal val="#ppt_w*0.05"/>
                                          </p:val>
                                        </p:tav>
                                        <p:tav tm="100000">
                                          <p:val>
                                            <p:strVal val="#ppt_w"/>
                                          </p:val>
                                        </p:tav>
                                      </p:tavLst>
                                    </p:anim>
                                    <p:anim calcmode="lin" valueType="num">
                                      <p:cBhvr>
                                        <p:cTn id="68" dur="500" fill="hold"/>
                                        <p:tgtEl>
                                          <p:spTgt spid="3088"/>
                                        </p:tgtEl>
                                        <p:attrNameLst>
                                          <p:attrName>ppt_h</p:attrName>
                                        </p:attrNameLst>
                                      </p:cBhvr>
                                      <p:tavLst>
                                        <p:tav tm="0">
                                          <p:val>
                                            <p:strVal val="#ppt_h"/>
                                          </p:val>
                                        </p:tav>
                                        <p:tav tm="100000">
                                          <p:val>
                                            <p:strVal val="#ppt_h"/>
                                          </p:val>
                                        </p:tav>
                                      </p:tavLst>
                                    </p:anim>
                                    <p:anim calcmode="lin" valueType="num">
                                      <p:cBhvr>
                                        <p:cTn id="69" dur="500" fill="hold"/>
                                        <p:tgtEl>
                                          <p:spTgt spid="3088"/>
                                        </p:tgtEl>
                                        <p:attrNameLst>
                                          <p:attrName>ppt_x</p:attrName>
                                        </p:attrNameLst>
                                      </p:cBhvr>
                                      <p:tavLst>
                                        <p:tav tm="0">
                                          <p:val>
                                            <p:strVal val="#ppt_x-.2"/>
                                          </p:val>
                                        </p:tav>
                                        <p:tav tm="100000">
                                          <p:val>
                                            <p:strVal val="#ppt_x"/>
                                          </p:val>
                                        </p:tav>
                                      </p:tavLst>
                                    </p:anim>
                                    <p:anim calcmode="lin" valueType="num">
                                      <p:cBhvr>
                                        <p:cTn id="70" dur="500" fill="hold"/>
                                        <p:tgtEl>
                                          <p:spTgt spid="3088"/>
                                        </p:tgtEl>
                                        <p:attrNameLst>
                                          <p:attrName>ppt_y</p:attrName>
                                        </p:attrNameLst>
                                      </p:cBhvr>
                                      <p:tavLst>
                                        <p:tav tm="0">
                                          <p:val>
                                            <p:strVal val="#ppt_y"/>
                                          </p:val>
                                        </p:tav>
                                        <p:tav tm="100000">
                                          <p:val>
                                            <p:strVal val="#ppt_y"/>
                                          </p:val>
                                        </p:tav>
                                      </p:tavLst>
                                    </p:anim>
                                    <p:animEffect transition="in" filter="fade">
                                      <p:cBhvr>
                                        <p:cTn id="71" dur="500"/>
                                        <p:tgtEl>
                                          <p:spTgt spid="3088"/>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42" presetClass="entr" presetSubtype="0" fill="hold" grpId="0" nodeType="clickEffect">
                                  <p:stCondLst>
                                    <p:cond delay="0"/>
                                  </p:stCondLst>
                                  <p:childTnLst>
                                    <p:set>
                                      <p:cBhvr>
                                        <p:cTn id="75" dur="1" fill="hold">
                                          <p:stCondLst>
                                            <p:cond delay="0"/>
                                          </p:stCondLst>
                                        </p:cTn>
                                        <p:tgtEl>
                                          <p:spTgt spid="3089"/>
                                        </p:tgtEl>
                                        <p:attrNameLst>
                                          <p:attrName>style.visibility</p:attrName>
                                        </p:attrNameLst>
                                      </p:cBhvr>
                                      <p:to>
                                        <p:strVal val="visible"/>
                                      </p:to>
                                    </p:set>
                                    <p:animEffect transition="in" filter="fade">
                                      <p:cBhvr>
                                        <p:cTn id="76" dur="1000"/>
                                        <p:tgtEl>
                                          <p:spTgt spid="3089"/>
                                        </p:tgtEl>
                                      </p:cBhvr>
                                    </p:animEffect>
                                    <p:anim calcmode="lin" valueType="num">
                                      <p:cBhvr>
                                        <p:cTn id="77" dur="1000" fill="hold"/>
                                        <p:tgtEl>
                                          <p:spTgt spid="3089"/>
                                        </p:tgtEl>
                                        <p:attrNameLst>
                                          <p:attrName>ppt_x</p:attrName>
                                        </p:attrNameLst>
                                      </p:cBhvr>
                                      <p:tavLst>
                                        <p:tav tm="0">
                                          <p:val>
                                            <p:strVal val="#ppt_x"/>
                                          </p:val>
                                        </p:tav>
                                        <p:tav tm="100000">
                                          <p:val>
                                            <p:strVal val="#ppt_x"/>
                                          </p:val>
                                        </p:tav>
                                      </p:tavLst>
                                    </p:anim>
                                    <p:anim calcmode="lin" valueType="num">
                                      <p:cBhvr>
                                        <p:cTn id="78" dur="1000" fill="hold"/>
                                        <p:tgtEl>
                                          <p:spTgt spid="3089"/>
                                        </p:tgtEl>
                                        <p:attrNameLst>
                                          <p:attrName>ppt_y</p:attrName>
                                        </p:attrNameLst>
                                      </p:cBhvr>
                                      <p:tavLst>
                                        <p:tav tm="0">
                                          <p:val>
                                            <p:strVal val="#ppt_y+.1"/>
                                          </p:val>
                                        </p:tav>
                                        <p:tav tm="100000">
                                          <p:val>
                                            <p:strVal val="#ppt_y"/>
                                          </p:val>
                                        </p:tav>
                                      </p:tavLst>
                                    </p:anim>
                                  </p:childTnLst>
                                </p:cTn>
                              </p:par>
                            </p:childTnLst>
                          </p:cTn>
                        </p:par>
                      </p:childTnLst>
                    </p:cTn>
                  </p:par>
                  <p:par>
                    <p:cTn id="79" fill="hold" nodeType="clickPar">
                      <p:stCondLst>
                        <p:cond delay="indefinite"/>
                      </p:stCondLst>
                      <p:childTnLst>
                        <p:par>
                          <p:cTn id="80" fill="hold" nodeType="withGroup">
                            <p:stCondLst>
                              <p:cond delay="0"/>
                            </p:stCondLst>
                            <p:childTnLst>
                              <p:par>
                                <p:cTn id="81" presetID="52" presetClass="entr" presetSubtype="0" fill="hold" grpId="0" nodeType="clickEffect">
                                  <p:stCondLst>
                                    <p:cond delay="0"/>
                                  </p:stCondLst>
                                  <p:childTnLst>
                                    <p:set>
                                      <p:cBhvr>
                                        <p:cTn id="82" dur="1" fill="hold">
                                          <p:stCondLst>
                                            <p:cond delay="0"/>
                                          </p:stCondLst>
                                        </p:cTn>
                                        <p:tgtEl>
                                          <p:spTgt spid="3090"/>
                                        </p:tgtEl>
                                        <p:attrNameLst>
                                          <p:attrName>style.visibility</p:attrName>
                                        </p:attrNameLst>
                                      </p:cBhvr>
                                      <p:to>
                                        <p:strVal val="visible"/>
                                      </p:to>
                                    </p:set>
                                    <p:animScale>
                                      <p:cBhvr>
                                        <p:cTn id="83" dur="1000" decel="50000" fill="hold">
                                          <p:stCondLst>
                                            <p:cond delay="0"/>
                                          </p:stCondLst>
                                        </p:cTn>
                                        <p:tgtEl>
                                          <p:spTgt spid="309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4" dur="1000" decel="50000" fill="hold">
                                          <p:stCondLst>
                                            <p:cond delay="0"/>
                                          </p:stCondLst>
                                        </p:cTn>
                                        <p:tgtEl>
                                          <p:spTgt spid="3090"/>
                                        </p:tgtEl>
                                        <p:attrNameLst>
                                          <p:attrName>ppt_x</p:attrName>
                                          <p:attrName>ppt_y</p:attrName>
                                        </p:attrNameLst>
                                      </p:cBhvr>
                                    </p:animMotion>
                                    <p:animEffect transition="in" filter="fade">
                                      <p:cBhvr>
                                        <p:cTn id="85" dur="1000"/>
                                        <p:tgtEl>
                                          <p:spTgt spid="30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p:bldP spid="3077" grpId="0"/>
      <p:bldP spid="3078" grpId="0"/>
      <p:bldP spid="3079" grpId="0"/>
      <p:bldP spid="3080" grpId="0"/>
      <p:bldP spid="3081" grpId="0"/>
      <p:bldP spid="3086" grpId="0"/>
      <p:bldP spid="3088" grpId="0"/>
      <p:bldP spid="3089" grpId="0"/>
      <p:bldP spid="3090"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A1F6FD"/>
        </a:solidFill>
        <a:effectLst/>
      </p:bgPr>
    </p:bg>
    <p:spTree>
      <p:nvGrpSpPr>
        <p:cNvPr id="1" name=""/>
        <p:cNvGrpSpPr/>
        <p:nvPr/>
      </p:nvGrpSpPr>
      <p:grpSpPr>
        <a:xfrm>
          <a:off x="0" y="0"/>
          <a:ext cx="0" cy="0"/>
          <a:chOff x="0" y="0"/>
          <a:chExt cx="0" cy="0"/>
        </a:xfrm>
      </p:grpSpPr>
      <p:sp>
        <p:nvSpPr>
          <p:cNvPr id="4100" name="Rectangle 4"/>
          <p:cNvSpPr>
            <a:spLocks noChangeArrowheads="1"/>
          </p:cNvSpPr>
          <p:nvPr/>
        </p:nvSpPr>
        <p:spPr bwMode="auto">
          <a:xfrm>
            <a:off x="2771775" y="260350"/>
            <a:ext cx="3937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2800"/>
              <a:t>COMENTARIO INCISO</a:t>
            </a:r>
            <a:endParaRPr lang="es-ES" altLang="en-US" sz="2800"/>
          </a:p>
        </p:txBody>
      </p:sp>
      <p:sp>
        <p:nvSpPr>
          <p:cNvPr id="4103" name="Text Box 7"/>
          <p:cNvSpPr txBox="1">
            <a:spLocks noChangeArrowheads="1"/>
          </p:cNvSpPr>
          <p:nvPr/>
        </p:nvSpPr>
        <p:spPr bwMode="auto">
          <a:xfrm>
            <a:off x="368300" y="908050"/>
            <a:ext cx="8520113"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ctr"/>
            <a:r>
              <a:rPr lang="es-MX" altLang="en-US" sz="2000" b="0"/>
              <a:t>El escritor puede hacer un comentario breve, en el desarrollo de una idea.</a:t>
            </a:r>
            <a:endParaRPr lang="es-ES" altLang="en-US" sz="2000" b="0"/>
          </a:p>
        </p:txBody>
      </p:sp>
      <p:sp>
        <p:nvSpPr>
          <p:cNvPr id="4104" name="Text Box 8"/>
          <p:cNvSpPr txBox="1">
            <a:spLocks noChangeArrowheads="1"/>
          </p:cNvSpPr>
          <p:nvPr/>
        </p:nvSpPr>
        <p:spPr bwMode="auto">
          <a:xfrm>
            <a:off x="395288" y="1196975"/>
            <a:ext cx="823595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1800" b="0"/>
              <a:t>Apela, entonces, a los “incisos”: expresiones (ojalá ágiles) incrustadas en algún</a:t>
            </a:r>
          </a:p>
          <a:p>
            <a:r>
              <a:rPr lang="es-MX" altLang="en-US" sz="1800" b="0"/>
              <a:t>sitio intermedio de la oración matriz (i.e. en la que se incluye el comentario).</a:t>
            </a:r>
            <a:endParaRPr lang="es-ES" altLang="en-US" sz="1800" b="0"/>
          </a:p>
        </p:txBody>
      </p:sp>
      <p:sp>
        <p:nvSpPr>
          <p:cNvPr id="4105" name="Text Box 9"/>
          <p:cNvSpPr txBox="1">
            <a:spLocks noChangeArrowheads="1"/>
          </p:cNvSpPr>
          <p:nvPr/>
        </p:nvSpPr>
        <p:spPr bwMode="auto">
          <a:xfrm>
            <a:off x="539750" y="1844675"/>
            <a:ext cx="82804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r>
              <a:rPr lang="es-MX" altLang="en-US" sz="2000" b="0"/>
              <a:t>Al hacerlo, dispone de tres recursos de puntuación: comas, guiones y paréntesis. Cada uno sugiere una “estrategia de lectura”.</a:t>
            </a:r>
            <a:endParaRPr lang="es-ES" altLang="en-US" sz="2000" b="0"/>
          </a:p>
        </p:txBody>
      </p:sp>
      <p:sp>
        <p:nvSpPr>
          <p:cNvPr id="4107" name="Text Box 11"/>
          <p:cNvSpPr txBox="1">
            <a:spLocks noChangeArrowheads="1"/>
          </p:cNvSpPr>
          <p:nvPr/>
        </p:nvSpPr>
        <p:spPr bwMode="auto">
          <a:xfrm>
            <a:off x="900113" y="2781300"/>
            <a:ext cx="6742112"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2000" b="0"/>
              <a:t>1. </a:t>
            </a:r>
            <a:r>
              <a:rPr lang="es-MX" altLang="en-US" sz="2000"/>
              <a:t>Comas</a:t>
            </a:r>
            <a:r>
              <a:rPr lang="es-MX" altLang="en-US" sz="2000" b="0"/>
              <a:t>: el comentario es parte esencial del texto; léalo.</a:t>
            </a:r>
            <a:endParaRPr lang="es-ES" altLang="en-US" sz="2000" b="0"/>
          </a:p>
        </p:txBody>
      </p:sp>
      <p:sp>
        <p:nvSpPr>
          <p:cNvPr id="4108" name="Text Box 12"/>
          <p:cNvSpPr txBox="1">
            <a:spLocks noChangeArrowheads="1"/>
          </p:cNvSpPr>
          <p:nvPr/>
        </p:nvSpPr>
        <p:spPr bwMode="auto">
          <a:xfrm>
            <a:off x="1187450" y="3141663"/>
            <a:ext cx="700405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r>
              <a:rPr lang="es-MX" altLang="en-US" sz="2000" b="0" i="1"/>
              <a:t>Adán</a:t>
            </a:r>
            <a:r>
              <a:rPr lang="es-MX" altLang="en-US" sz="2000" b="0" i="1">
                <a:solidFill>
                  <a:srgbClr val="FF0000"/>
                </a:solidFill>
              </a:rPr>
              <a:t>,</a:t>
            </a:r>
            <a:r>
              <a:rPr lang="es-MX" altLang="en-US" sz="2000" b="0" i="1"/>
              <a:t> </a:t>
            </a:r>
            <a:r>
              <a:rPr lang="es-MX" altLang="en-US" sz="2000" b="0" i="1">
                <a:solidFill>
                  <a:srgbClr val="FF0000"/>
                </a:solidFill>
              </a:rPr>
              <a:t>hasta donde puedo imaginármelo,</a:t>
            </a:r>
            <a:r>
              <a:rPr lang="es-MX" altLang="en-US" sz="2000" b="0" i="1"/>
              <a:t> era un hombre</a:t>
            </a:r>
          </a:p>
          <a:p>
            <a:r>
              <a:rPr lang="es-MX" altLang="en-US" sz="2000" b="0" i="1"/>
              <a:t>que tenía un gran sentido del humor. </a:t>
            </a:r>
            <a:endParaRPr lang="es-ES" altLang="en-US" sz="2000" b="0" i="1"/>
          </a:p>
        </p:txBody>
      </p:sp>
      <p:sp>
        <p:nvSpPr>
          <p:cNvPr id="4111" name="Text Box 15"/>
          <p:cNvSpPr txBox="1">
            <a:spLocks noChangeArrowheads="1"/>
          </p:cNvSpPr>
          <p:nvPr/>
        </p:nvSpPr>
        <p:spPr bwMode="auto">
          <a:xfrm>
            <a:off x="900113" y="3933825"/>
            <a:ext cx="64897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2000" b="0"/>
              <a:t>2. </a:t>
            </a:r>
            <a:r>
              <a:rPr lang="es-MX" altLang="en-US" sz="2000"/>
              <a:t>Guiones</a:t>
            </a:r>
            <a:r>
              <a:rPr lang="es-MX" altLang="en-US" sz="2000" b="0"/>
              <a:t>: el comentario ayuda al sentido; ojalá lo lea.</a:t>
            </a:r>
            <a:endParaRPr lang="es-ES" altLang="en-US" sz="2000" b="0"/>
          </a:p>
        </p:txBody>
      </p:sp>
      <p:sp>
        <p:nvSpPr>
          <p:cNvPr id="4112" name="Text Box 16"/>
          <p:cNvSpPr txBox="1">
            <a:spLocks noChangeArrowheads="1"/>
          </p:cNvSpPr>
          <p:nvPr/>
        </p:nvSpPr>
        <p:spPr bwMode="auto">
          <a:xfrm>
            <a:off x="1187450" y="4221163"/>
            <a:ext cx="7235825"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2000" b="0" i="1">
                <a:cs typeface="Arial" panose="020B0604020202020204" pitchFamily="34" charset="0"/>
              </a:rPr>
              <a:t>Con su capacidad argumentativa,</a:t>
            </a:r>
            <a:r>
              <a:rPr lang="es-MX" altLang="en-US" sz="2000" b="0" i="1"/>
              <a:t> Eva </a:t>
            </a:r>
            <a:r>
              <a:rPr lang="es-MX" altLang="en-US" sz="2000" b="0" i="1">
                <a:solidFill>
                  <a:srgbClr val="FF0000"/>
                </a:solidFill>
                <a:cs typeface="Arial" panose="020B0604020202020204" pitchFamily="34" charset="0"/>
              </a:rPr>
              <a:t>–la mujer más atractiva </a:t>
            </a:r>
          </a:p>
          <a:p>
            <a:r>
              <a:rPr lang="es-MX" altLang="en-US" sz="2000" b="0" i="1">
                <a:solidFill>
                  <a:srgbClr val="FF0000"/>
                </a:solidFill>
                <a:cs typeface="Arial" panose="020B0604020202020204" pitchFamily="34" charset="0"/>
              </a:rPr>
              <a:t>de su momento–</a:t>
            </a:r>
            <a:r>
              <a:rPr lang="es-MX" altLang="en-US" sz="2000" b="0" i="1">
                <a:cs typeface="Arial" panose="020B0604020202020204" pitchFamily="34" charset="0"/>
              </a:rPr>
              <a:t> volvió loco a Adán.</a:t>
            </a:r>
          </a:p>
        </p:txBody>
      </p:sp>
      <p:sp>
        <p:nvSpPr>
          <p:cNvPr id="4113" name="Text Box 17"/>
          <p:cNvSpPr txBox="1">
            <a:spLocks noChangeArrowheads="1"/>
          </p:cNvSpPr>
          <p:nvPr/>
        </p:nvSpPr>
        <p:spPr bwMode="auto">
          <a:xfrm>
            <a:off x="900113" y="4941888"/>
            <a:ext cx="70231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2000" b="0"/>
              <a:t>3. </a:t>
            </a:r>
            <a:r>
              <a:rPr lang="es-MX" altLang="en-US" sz="2000"/>
              <a:t>Paréntesis</a:t>
            </a:r>
            <a:r>
              <a:rPr lang="es-MX" altLang="en-US" sz="2000" b="0"/>
              <a:t>: puede omitir leer el comentario; usted decide.</a:t>
            </a:r>
            <a:endParaRPr lang="es-ES" altLang="en-US" sz="2000" b="0"/>
          </a:p>
        </p:txBody>
      </p:sp>
      <p:sp>
        <p:nvSpPr>
          <p:cNvPr id="4114" name="Text Box 18"/>
          <p:cNvSpPr txBox="1">
            <a:spLocks noChangeArrowheads="1"/>
          </p:cNvSpPr>
          <p:nvPr/>
        </p:nvSpPr>
        <p:spPr bwMode="auto">
          <a:xfrm>
            <a:off x="1187450" y="5229225"/>
            <a:ext cx="6715125"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2000" b="0" i="1"/>
              <a:t>Eva </a:t>
            </a:r>
            <a:r>
              <a:rPr lang="es-MX" altLang="en-US" sz="2000" b="0" i="1">
                <a:solidFill>
                  <a:srgbClr val="FF0000"/>
                </a:solidFill>
              </a:rPr>
              <a:t>(¡qué capacidad comunicativa tan admirable!)</a:t>
            </a:r>
            <a:r>
              <a:rPr lang="es-MX" altLang="en-US" sz="2000" b="0" i="1"/>
              <a:t> logró </a:t>
            </a:r>
          </a:p>
          <a:p>
            <a:r>
              <a:rPr lang="es-MX" altLang="en-US" sz="2000" b="0" i="1"/>
              <a:t>lo que nadie había logrado: ¡hacer hablar a una serpiente!</a:t>
            </a:r>
            <a:endParaRPr lang="es-ES" altLang="en-US" sz="2000" b="0" i="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100"/>
                                        </p:tgtEl>
                                        <p:attrNameLst>
                                          <p:attrName>style.visibility</p:attrName>
                                        </p:attrNameLst>
                                      </p:cBhvr>
                                      <p:to>
                                        <p:strVal val="visible"/>
                                      </p:to>
                                    </p:set>
                                    <p:animEffect transition="in" filter="fade">
                                      <p:cBhvr>
                                        <p:cTn id="7" dur="1000"/>
                                        <p:tgtEl>
                                          <p:spTgt spid="4100"/>
                                        </p:tgtEl>
                                      </p:cBhvr>
                                    </p:animEffect>
                                    <p:anim calcmode="lin" valueType="num">
                                      <p:cBhvr>
                                        <p:cTn id="8" dur="1000" fill="hold"/>
                                        <p:tgtEl>
                                          <p:spTgt spid="4100"/>
                                        </p:tgtEl>
                                        <p:attrNameLst>
                                          <p:attrName>ppt_x</p:attrName>
                                        </p:attrNameLst>
                                      </p:cBhvr>
                                      <p:tavLst>
                                        <p:tav tm="0">
                                          <p:val>
                                            <p:strVal val="#ppt_x"/>
                                          </p:val>
                                        </p:tav>
                                        <p:tav tm="100000">
                                          <p:val>
                                            <p:strVal val="#ppt_x"/>
                                          </p:val>
                                        </p:tav>
                                      </p:tavLst>
                                    </p:anim>
                                    <p:anim calcmode="lin" valueType="num">
                                      <p:cBhvr>
                                        <p:cTn id="9" dur="1000" fill="hold"/>
                                        <p:tgtEl>
                                          <p:spTgt spid="4100"/>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3" presetClass="entr" presetSubtype="0" fill="hold" nodeType="clickEffect">
                                  <p:stCondLst>
                                    <p:cond delay="0"/>
                                  </p:stCondLst>
                                  <p:childTnLst>
                                    <p:set>
                                      <p:cBhvr>
                                        <p:cTn id="13" dur="1" fill="hold">
                                          <p:stCondLst>
                                            <p:cond delay="0"/>
                                          </p:stCondLst>
                                        </p:cTn>
                                        <p:tgtEl>
                                          <p:spTgt spid="4103">
                                            <p:txEl>
                                              <p:pRg st="0" end="0"/>
                                            </p:txEl>
                                          </p:spTgt>
                                        </p:tgtEl>
                                        <p:attrNameLst>
                                          <p:attrName>style.visibility</p:attrName>
                                        </p:attrNameLst>
                                      </p:cBhvr>
                                      <p:to>
                                        <p:strVal val="visible"/>
                                      </p:to>
                                    </p:set>
                                    <p:animEffect transition="in" filter="fade">
                                      <p:cBhvr>
                                        <p:cTn id="14" dur="100"/>
                                        <p:tgtEl>
                                          <p:spTgt spid="4103">
                                            <p:txEl>
                                              <p:pRg st="0" end="0"/>
                                            </p:txEl>
                                          </p:spTgt>
                                        </p:tgtEl>
                                      </p:cBhvr>
                                    </p:animEffect>
                                    <p:anim calcmode="lin" valueType="num">
                                      <p:cBhvr>
                                        <p:cTn id="15" dur="400" fill="hold"/>
                                        <p:tgtEl>
                                          <p:spTgt spid="4103">
                                            <p:txEl>
                                              <p:pRg st="0" end="0"/>
                                            </p:txEl>
                                          </p:spTgt>
                                        </p:tgtEl>
                                        <p:attrNameLst>
                                          <p:attrName>ppt_x</p:attrName>
                                        </p:attrNameLst>
                                      </p:cBhvr>
                                      <p:tavLst>
                                        <p:tav tm="0">
                                          <p:val>
                                            <p:strVal val="#ppt_x"/>
                                          </p:val>
                                        </p:tav>
                                        <p:tav tm="100000">
                                          <p:val>
                                            <p:strVal val="#ppt_x"/>
                                          </p:val>
                                        </p:tav>
                                      </p:tavLst>
                                    </p:anim>
                                    <p:anim calcmode="lin" valueType="num">
                                      <p:cBhvr>
                                        <p:cTn id="16" dur="400" fill="hold"/>
                                        <p:tgtEl>
                                          <p:spTgt spid="4103">
                                            <p:txEl>
                                              <p:pRg st="0" end="0"/>
                                            </p:txEl>
                                          </p:spTgt>
                                        </p:tgtEl>
                                        <p:attrNameLst>
                                          <p:attrName>ppt_y</p:attrName>
                                        </p:attrNameLst>
                                      </p:cBhvr>
                                      <p:tavLst>
                                        <p:tav tm="0">
                                          <p:val>
                                            <p:strVal val="#ppt_y+0.31"/>
                                          </p:val>
                                        </p:tav>
                                        <p:tav tm="100000">
                                          <p:val>
                                            <p:strVal val="#ppt_y+0.31"/>
                                          </p:val>
                                        </p:tav>
                                      </p:tavLst>
                                    </p:anim>
                                    <p:anim calcmode="lin" valueType="num">
                                      <p:cBhvr>
                                        <p:cTn id="17" dur="600" decel="50000" fill="hold">
                                          <p:stCondLst>
                                            <p:cond delay="400"/>
                                          </p:stCondLst>
                                        </p:cTn>
                                        <p:tgtEl>
                                          <p:spTgt spid="410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8" dur="600" decel="50000" fill="hold">
                                          <p:stCondLst>
                                            <p:cond delay="400"/>
                                          </p:stCondLst>
                                        </p:cTn>
                                        <p:tgtEl>
                                          <p:spTgt spid="410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54" presetClass="entr" presetSubtype="0" accel="100000" fill="hold" grpId="0" nodeType="clickEffect">
                                  <p:stCondLst>
                                    <p:cond delay="0"/>
                                  </p:stCondLst>
                                  <p:childTnLst>
                                    <p:set>
                                      <p:cBhvr>
                                        <p:cTn id="22" dur="1" fill="hold">
                                          <p:stCondLst>
                                            <p:cond delay="0"/>
                                          </p:stCondLst>
                                        </p:cTn>
                                        <p:tgtEl>
                                          <p:spTgt spid="4104"/>
                                        </p:tgtEl>
                                        <p:attrNameLst>
                                          <p:attrName>style.visibility</p:attrName>
                                        </p:attrNameLst>
                                      </p:cBhvr>
                                      <p:to>
                                        <p:strVal val="visible"/>
                                      </p:to>
                                    </p:set>
                                    <p:anim calcmode="lin" valueType="num">
                                      <p:cBhvr>
                                        <p:cTn id="23" dur="500" fill="hold"/>
                                        <p:tgtEl>
                                          <p:spTgt spid="4104"/>
                                        </p:tgtEl>
                                        <p:attrNameLst>
                                          <p:attrName>ppt_w</p:attrName>
                                        </p:attrNameLst>
                                      </p:cBhvr>
                                      <p:tavLst>
                                        <p:tav tm="0">
                                          <p:val>
                                            <p:strVal val="#ppt_w*0.05"/>
                                          </p:val>
                                        </p:tav>
                                        <p:tav tm="100000">
                                          <p:val>
                                            <p:strVal val="#ppt_w"/>
                                          </p:val>
                                        </p:tav>
                                      </p:tavLst>
                                    </p:anim>
                                    <p:anim calcmode="lin" valueType="num">
                                      <p:cBhvr>
                                        <p:cTn id="24" dur="500" fill="hold"/>
                                        <p:tgtEl>
                                          <p:spTgt spid="4104"/>
                                        </p:tgtEl>
                                        <p:attrNameLst>
                                          <p:attrName>ppt_h</p:attrName>
                                        </p:attrNameLst>
                                      </p:cBhvr>
                                      <p:tavLst>
                                        <p:tav tm="0">
                                          <p:val>
                                            <p:strVal val="#ppt_h"/>
                                          </p:val>
                                        </p:tav>
                                        <p:tav tm="100000">
                                          <p:val>
                                            <p:strVal val="#ppt_h"/>
                                          </p:val>
                                        </p:tav>
                                      </p:tavLst>
                                    </p:anim>
                                    <p:anim calcmode="lin" valueType="num">
                                      <p:cBhvr>
                                        <p:cTn id="25" dur="500" fill="hold"/>
                                        <p:tgtEl>
                                          <p:spTgt spid="4104"/>
                                        </p:tgtEl>
                                        <p:attrNameLst>
                                          <p:attrName>ppt_x</p:attrName>
                                        </p:attrNameLst>
                                      </p:cBhvr>
                                      <p:tavLst>
                                        <p:tav tm="0">
                                          <p:val>
                                            <p:strVal val="#ppt_x-.2"/>
                                          </p:val>
                                        </p:tav>
                                        <p:tav tm="100000">
                                          <p:val>
                                            <p:strVal val="#ppt_x"/>
                                          </p:val>
                                        </p:tav>
                                      </p:tavLst>
                                    </p:anim>
                                    <p:anim calcmode="lin" valueType="num">
                                      <p:cBhvr>
                                        <p:cTn id="26" dur="500" fill="hold"/>
                                        <p:tgtEl>
                                          <p:spTgt spid="4104"/>
                                        </p:tgtEl>
                                        <p:attrNameLst>
                                          <p:attrName>ppt_y</p:attrName>
                                        </p:attrNameLst>
                                      </p:cBhvr>
                                      <p:tavLst>
                                        <p:tav tm="0">
                                          <p:val>
                                            <p:strVal val="#ppt_y"/>
                                          </p:val>
                                        </p:tav>
                                        <p:tav tm="100000">
                                          <p:val>
                                            <p:strVal val="#ppt_y"/>
                                          </p:val>
                                        </p:tav>
                                      </p:tavLst>
                                    </p:anim>
                                    <p:animEffect transition="in" filter="fade">
                                      <p:cBhvr>
                                        <p:cTn id="27" dur="500"/>
                                        <p:tgtEl>
                                          <p:spTgt spid="410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4" presetClass="entr" presetSubtype="0" accel="100000" fill="hold" grpId="0" nodeType="clickEffect">
                                  <p:stCondLst>
                                    <p:cond delay="0"/>
                                  </p:stCondLst>
                                  <p:childTnLst>
                                    <p:set>
                                      <p:cBhvr>
                                        <p:cTn id="31" dur="1" fill="hold">
                                          <p:stCondLst>
                                            <p:cond delay="0"/>
                                          </p:stCondLst>
                                        </p:cTn>
                                        <p:tgtEl>
                                          <p:spTgt spid="4105"/>
                                        </p:tgtEl>
                                        <p:attrNameLst>
                                          <p:attrName>style.visibility</p:attrName>
                                        </p:attrNameLst>
                                      </p:cBhvr>
                                      <p:to>
                                        <p:strVal val="visible"/>
                                      </p:to>
                                    </p:set>
                                    <p:anim calcmode="lin" valueType="num">
                                      <p:cBhvr>
                                        <p:cTn id="32" dur="500" fill="hold"/>
                                        <p:tgtEl>
                                          <p:spTgt spid="4105"/>
                                        </p:tgtEl>
                                        <p:attrNameLst>
                                          <p:attrName>ppt_w</p:attrName>
                                        </p:attrNameLst>
                                      </p:cBhvr>
                                      <p:tavLst>
                                        <p:tav tm="0">
                                          <p:val>
                                            <p:strVal val="#ppt_w*0.05"/>
                                          </p:val>
                                        </p:tav>
                                        <p:tav tm="100000">
                                          <p:val>
                                            <p:strVal val="#ppt_w"/>
                                          </p:val>
                                        </p:tav>
                                      </p:tavLst>
                                    </p:anim>
                                    <p:anim calcmode="lin" valueType="num">
                                      <p:cBhvr>
                                        <p:cTn id="33" dur="500" fill="hold"/>
                                        <p:tgtEl>
                                          <p:spTgt spid="4105"/>
                                        </p:tgtEl>
                                        <p:attrNameLst>
                                          <p:attrName>ppt_h</p:attrName>
                                        </p:attrNameLst>
                                      </p:cBhvr>
                                      <p:tavLst>
                                        <p:tav tm="0">
                                          <p:val>
                                            <p:strVal val="#ppt_h"/>
                                          </p:val>
                                        </p:tav>
                                        <p:tav tm="100000">
                                          <p:val>
                                            <p:strVal val="#ppt_h"/>
                                          </p:val>
                                        </p:tav>
                                      </p:tavLst>
                                    </p:anim>
                                    <p:anim calcmode="lin" valueType="num">
                                      <p:cBhvr>
                                        <p:cTn id="34" dur="500" fill="hold"/>
                                        <p:tgtEl>
                                          <p:spTgt spid="4105"/>
                                        </p:tgtEl>
                                        <p:attrNameLst>
                                          <p:attrName>ppt_x</p:attrName>
                                        </p:attrNameLst>
                                      </p:cBhvr>
                                      <p:tavLst>
                                        <p:tav tm="0">
                                          <p:val>
                                            <p:strVal val="#ppt_x-.2"/>
                                          </p:val>
                                        </p:tav>
                                        <p:tav tm="100000">
                                          <p:val>
                                            <p:strVal val="#ppt_x"/>
                                          </p:val>
                                        </p:tav>
                                      </p:tavLst>
                                    </p:anim>
                                    <p:anim calcmode="lin" valueType="num">
                                      <p:cBhvr>
                                        <p:cTn id="35" dur="500" fill="hold"/>
                                        <p:tgtEl>
                                          <p:spTgt spid="4105"/>
                                        </p:tgtEl>
                                        <p:attrNameLst>
                                          <p:attrName>ppt_y</p:attrName>
                                        </p:attrNameLst>
                                      </p:cBhvr>
                                      <p:tavLst>
                                        <p:tav tm="0">
                                          <p:val>
                                            <p:strVal val="#ppt_y"/>
                                          </p:val>
                                        </p:tav>
                                        <p:tav tm="100000">
                                          <p:val>
                                            <p:strVal val="#ppt_y"/>
                                          </p:val>
                                        </p:tav>
                                      </p:tavLst>
                                    </p:anim>
                                    <p:animEffect transition="in" filter="fade">
                                      <p:cBhvr>
                                        <p:cTn id="36" dur="500"/>
                                        <p:tgtEl>
                                          <p:spTgt spid="4105"/>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52" presetClass="entr" presetSubtype="0" fill="hold" grpId="0" nodeType="clickEffect">
                                  <p:stCondLst>
                                    <p:cond delay="0"/>
                                  </p:stCondLst>
                                  <p:childTnLst>
                                    <p:set>
                                      <p:cBhvr>
                                        <p:cTn id="40" dur="1" fill="hold">
                                          <p:stCondLst>
                                            <p:cond delay="0"/>
                                          </p:stCondLst>
                                        </p:cTn>
                                        <p:tgtEl>
                                          <p:spTgt spid="4107"/>
                                        </p:tgtEl>
                                        <p:attrNameLst>
                                          <p:attrName>style.visibility</p:attrName>
                                        </p:attrNameLst>
                                      </p:cBhvr>
                                      <p:to>
                                        <p:strVal val="visible"/>
                                      </p:to>
                                    </p:set>
                                    <p:animScale>
                                      <p:cBhvr>
                                        <p:cTn id="41" dur="1000" decel="50000" fill="hold">
                                          <p:stCondLst>
                                            <p:cond delay="0"/>
                                          </p:stCondLst>
                                        </p:cTn>
                                        <p:tgtEl>
                                          <p:spTgt spid="410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2" dur="1000" decel="50000" fill="hold">
                                          <p:stCondLst>
                                            <p:cond delay="0"/>
                                          </p:stCondLst>
                                        </p:cTn>
                                        <p:tgtEl>
                                          <p:spTgt spid="4107"/>
                                        </p:tgtEl>
                                        <p:attrNameLst>
                                          <p:attrName>ppt_x</p:attrName>
                                          <p:attrName>ppt_y</p:attrName>
                                        </p:attrNameLst>
                                      </p:cBhvr>
                                    </p:animMotion>
                                    <p:animEffect transition="in" filter="fade">
                                      <p:cBhvr>
                                        <p:cTn id="43" dur="1000"/>
                                        <p:tgtEl>
                                          <p:spTgt spid="4107"/>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48" presetClass="entr" presetSubtype="0" accel="50000" fill="hold" grpId="0" nodeType="clickEffect">
                                  <p:stCondLst>
                                    <p:cond delay="0"/>
                                  </p:stCondLst>
                                  <p:childTnLst>
                                    <p:set>
                                      <p:cBhvr>
                                        <p:cTn id="47" dur="1" fill="hold">
                                          <p:stCondLst>
                                            <p:cond delay="0"/>
                                          </p:stCondLst>
                                        </p:cTn>
                                        <p:tgtEl>
                                          <p:spTgt spid="4108"/>
                                        </p:tgtEl>
                                        <p:attrNameLst>
                                          <p:attrName>style.visibility</p:attrName>
                                        </p:attrNameLst>
                                      </p:cBhvr>
                                      <p:to>
                                        <p:strVal val="visible"/>
                                      </p:to>
                                    </p:set>
                                    <p:anim calcmode="lin" valueType="num">
                                      <p:cBhvr>
                                        <p:cTn id="48" dur="1000" fill="hold"/>
                                        <p:tgtEl>
                                          <p:spTgt spid="4108"/>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49" dur="1000" fill="hold"/>
                                        <p:tgtEl>
                                          <p:spTgt spid="4108"/>
                                        </p:tgtEl>
                                        <p:attrNameLst>
                                          <p:attrName>ppt_x</p:attrName>
                                        </p:attrNameLst>
                                      </p:cBhvr>
                                      <p:tavLst>
                                        <p:tav tm="0">
                                          <p:val>
                                            <p:fltVal val="-1"/>
                                          </p:val>
                                        </p:tav>
                                        <p:tav tm="50000">
                                          <p:val>
                                            <p:fltVal val="0.95"/>
                                          </p:val>
                                        </p:tav>
                                        <p:tav tm="100000">
                                          <p:val>
                                            <p:strVal val="#ppt_x"/>
                                          </p:val>
                                        </p:tav>
                                      </p:tavLst>
                                    </p:anim>
                                    <p:anim calcmode="lin" valueType="num">
                                      <p:cBhvr>
                                        <p:cTn id="50" dur="1000" fill="hold"/>
                                        <p:tgtEl>
                                          <p:spTgt spid="4108"/>
                                        </p:tgtEl>
                                        <p:attrNameLst>
                                          <p:attrName>ppt_y</p:attrName>
                                        </p:attrNameLst>
                                      </p:cBhvr>
                                      <p:tavLst>
                                        <p:tav tm="0">
                                          <p:val>
                                            <p:strVal val="#ppt_y"/>
                                          </p:val>
                                        </p:tav>
                                        <p:tav tm="100000">
                                          <p:val>
                                            <p:strVal val="#ppt_y"/>
                                          </p:val>
                                        </p:tav>
                                      </p:tavLst>
                                    </p:anim>
                                    <p:animEffect transition="in" filter="fade">
                                      <p:cBhvr>
                                        <p:cTn id="51" dur="1000"/>
                                        <p:tgtEl>
                                          <p:spTgt spid="4108"/>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54" presetClass="entr" presetSubtype="0" accel="100000" fill="hold" grpId="0" nodeType="clickEffect">
                                  <p:stCondLst>
                                    <p:cond delay="0"/>
                                  </p:stCondLst>
                                  <p:childTnLst>
                                    <p:set>
                                      <p:cBhvr>
                                        <p:cTn id="55" dur="1" fill="hold">
                                          <p:stCondLst>
                                            <p:cond delay="0"/>
                                          </p:stCondLst>
                                        </p:cTn>
                                        <p:tgtEl>
                                          <p:spTgt spid="4111"/>
                                        </p:tgtEl>
                                        <p:attrNameLst>
                                          <p:attrName>style.visibility</p:attrName>
                                        </p:attrNameLst>
                                      </p:cBhvr>
                                      <p:to>
                                        <p:strVal val="visible"/>
                                      </p:to>
                                    </p:set>
                                    <p:anim calcmode="lin" valueType="num">
                                      <p:cBhvr>
                                        <p:cTn id="56" dur="500" fill="hold"/>
                                        <p:tgtEl>
                                          <p:spTgt spid="4111"/>
                                        </p:tgtEl>
                                        <p:attrNameLst>
                                          <p:attrName>ppt_w</p:attrName>
                                        </p:attrNameLst>
                                      </p:cBhvr>
                                      <p:tavLst>
                                        <p:tav tm="0">
                                          <p:val>
                                            <p:strVal val="#ppt_w*0.05"/>
                                          </p:val>
                                        </p:tav>
                                        <p:tav tm="100000">
                                          <p:val>
                                            <p:strVal val="#ppt_w"/>
                                          </p:val>
                                        </p:tav>
                                      </p:tavLst>
                                    </p:anim>
                                    <p:anim calcmode="lin" valueType="num">
                                      <p:cBhvr>
                                        <p:cTn id="57" dur="500" fill="hold"/>
                                        <p:tgtEl>
                                          <p:spTgt spid="4111"/>
                                        </p:tgtEl>
                                        <p:attrNameLst>
                                          <p:attrName>ppt_h</p:attrName>
                                        </p:attrNameLst>
                                      </p:cBhvr>
                                      <p:tavLst>
                                        <p:tav tm="0">
                                          <p:val>
                                            <p:strVal val="#ppt_h"/>
                                          </p:val>
                                        </p:tav>
                                        <p:tav tm="100000">
                                          <p:val>
                                            <p:strVal val="#ppt_h"/>
                                          </p:val>
                                        </p:tav>
                                      </p:tavLst>
                                    </p:anim>
                                    <p:anim calcmode="lin" valueType="num">
                                      <p:cBhvr>
                                        <p:cTn id="58" dur="500" fill="hold"/>
                                        <p:tgtEl>
                                          <p:spTgt spid="4111"/>
                                        </p:tgtEl>
                                        <p:attrNameLst>
                                          <p:attrName>ppt_x</p:attrName>
                                        </p:attrNameLst>
                                      </p:cBhvr>
                                      <p:tavLst>
                                        <p:tav tm="0">
                                          <p:val>
                                            <p:strVal val="#ppt_x-.2"/>
                                          </p:val>
                                        </p:tav>
                                        <p:tav tm="100000">
                                          <p:val>
                                            <p:strVal val="#ppt_x"/>
                                          </p:val>
                                        </p:tav>
                                      </p:tavLst>
                                    </p:anim>
                                    <p:anim calcmode="lin" valueType="num">
                                      <p:cBhvr>
                                        <p:cTn id="59" dur="500" fill="hold"/>
                                        <p:tgtEl>
                                          <p:spTgt spid="4111"/>
                                        </p:tgtEl>
                                        <p:attrNameLst>
                                          <p:attrName>ppt_y</p:attrName>
                                        </p:attrNameLst>
                                      </p:cBhvr>
                                      <p:tavLst>
                                        <p:tav tm="0">
                                          <p:val>
                                            <p:strVal val="#ppt_y"/>
                                          </p:val>
                                        </p:tav>
                                        <p:tav tm="100000">
                                          <p:val>
                                            <p:strVal val="#ppt_y"/>
                                          </p:val>
                                        </p:tav>
                                      </p:tavLst>
                                    </p:anim>
                                    <p:animEffect transition="in" filter="fade">
                                      <p:cBhvr>
                                        <p:cTn id="60" dur="500"/>
                                        <p:tgtEl>
                                          <p:spTgt spid="4111"/>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15" presetClass="entr" presetSubtype="0" fill="hold" grpId="0" nodeType="clickEffect">
                                  <p:stCondLst>
                                    <p:cond delay="0"/>
                                  </p:stCondLst>
                                  <p:childTnLst>
                                    <p:set>
                                      <p:cBhvr>
                                        <p:cTn id="64" dur="1" fill="hold">
                                          <p:stCondLst>
                                            <p:cond delay="0"/>
                                          </p:stCondLst>
                                        </p:cTn>
                                        <p:tgtEl>
                                          <p:spTgt spid="4112"/>
                                        </p:tgtEl>
                                        <p:attrNameLst>
                                          <p:attrName>style.visibility</p:attrName>
                                        </p:attrNameLst>
                                      </p:cBhvr>
                                      <p:to>
                                        <p:strVal val="visible"/>
                                      </p:to>
                                    </p:set>
                                    <p:anim calcmode="lin" valueType="num">
                                      <p:cBhvr>
                                        <p:cTn id="65" dur="1000" fill="hold"/>
                                        <p:tgtEl>
                                          <p:spTgt spid="4112"/>
                                        </p:tgtEl>
                                        <p:attrNameLst>
                                          <p:attrName>ppt_w</p:attrName>
                                        </p:attrNameLst>
                                      </p:cBhvr>
                                      <p:tavLst>
                                        <p:tav tm="0">
                                          <p:val>
                                            <p:fltVal val="0"/>
                                          </p:val>
                                        </p:tav>
                                        <p:tav tm="100000">
                                          <p:val>
                                            <p:strVal val="#ppt_w"/>
                                          </p:val>
                                        </p:tav>
                                      </p:tavLst>
                                    </p:anim>
                                    <p:anim calcmode="lin" valueType="num">
                                      <p:cBhvr>
                                        <p:cTn id="66" dur="1000" fill="hold"/>
                                        <p:tgtEl>
                                          <p:spTgt spid="4112"/>
                                        </p:tgtEl>
                                        <p:attrNameLst>
                                          <p:attrName>ppt_h</p:attrName>
                                        </p:attrNameLst>
                                      </p:cBhvr>
                                      <p:tavLst>
                                        <p:tav tm="0">
                                          <p:val>
                                            <p:fltVal val="0"/>
                                          </p:val>
                                        </p:tav>
                                        <p:tav tm="100000">
                                          <p:val>
                                            <p:strVal val="#ppt_h"/>
                                          </p:val>
                                        </p:tav>
                                      </p:tavLst>
                                    </p:anim>
                                    <p:anim calcmode="lin" valueType="num">
                                      <p:cBhvr>
                                        <p:cTn id="67" dur="1000" fill="hold"/>
                                        <p:tgtEl>
                                          <p:spTgt spid="4112"/>
                                        </p:tgtEl>
                                        <p:attrNameLst>
                                          <p:attrName>ppt_x</p:attrName>
                                        </p:attrNameLst>
                                      </p:cBhvr>
                                      <p:tavLst>
                                        <p:tav tm="0" fmla="#ppt_x+(cos(-2*pi*(1-$))*-#ppt_x-sin(-2*pi*(1-$))*(1-#ppt_y))*(1-$)">
                                          <p:val>
                                            <p:fltVal val="0"/>
                                          </p:val>
                                        </p:tav>
                                        <p:tav tm="100000">
                                          <p:val>
                                            <p:fltVal val="1"/>
                                          </p:val>
                                        </p:tav>
                                      </p:tavLst>
                                    </p:anim>
                                    <p:anim calcmode="lin" valueType="num">
                                      <p:cBhvr>
                                        <p:cTn id="68" dur="1000" fill="hold"/>
                                        <p:tgtEl>
                                          <p:spTgt spid="411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54" presetClass="entr" presetSubtype="0" accel="100000" fill="hold" grpId="0" nodeType="clickEffect">
                                  <p:stCondLst>
                                    <p:cond delay="0"/>
                                  </p:stCondLst>
                                  <p:childTnLst>
                                    <p:set>
                                      <p:cBhvr>
                                        <p:cTn id="72" dur="1" fill="hold">
                                          <p:stCondLst>
                                            <p:cond delay="0"/>
                                          </p:stCondLst>
                                        </p:cTn>
                                        <p:tgtEl>
                                          <p:spTgt spid="4113"/>
                                        </p:tgtEl>
                                        <p:attrNameLst>
                                          <p:attrName>style.visibility</p:attrName>
                                        </p:attrNameLst>
                                      </p:cBhvr>
                                      <p:to>
                                        <p:strVal val="visible"/>
                                      </p:to>
                                    </p:set>
                                    <p:anim calcmode="lin" valueType="num">
                                      <p:cBhvr>
                                        <p:cTn id="73" dur="500" fill="hold"/>
                                        <p:tgtEl>
                                          <p:spTgt spid="4113"/>
                                        </p:tgtEl>
                                        <p:attrNameLst>
                                          <p:attrName>ppt_w</p:attrName>
                                        </p:attrNameLst>
                                      </p:cBhvr>
                                      <p:tavLst>
                                        <p:tav tm="0">
                                          <p:val>
                                            <p:strVal val="#ppt_w*0.05"/>
                                          </p:val>
                                        </p:tav>
                                        <p:tav tm="100000">
                                          <p:val>
                                            <p:strVal val="#ppt_w"/>
                                          </p:val>
                                        </p:tav>
                                      </p:tavLst>
                                    </p:anim>
                                    <p:anim calcmode="lin" valueType="num">
                                      <p:cBhvr>
                                        <p:cTn id="74" dur="500" fill="hold"/>
                                        <p:tgtEl>
                                          <p:spTgt spid="4113"/>
                                        </p:tgtEl>
                                        <p:attrNameLst>
                                          <p:attrName>ppt_h</p:attrName>
                                        </p:attrNameLst>
                                      </p:cBhvr>
                                      <p:tavLst>
                                        <p:tav tm="0">
                                          <p:val>
                                            <p:strVal val="#ppt_h"/>
                                          </p:val>
                                        </p:tav>
                                        <p:tav tm="100000">
                                          <p:val>
                                            <p:strVal val="#ppt_h"/>
                                          </p:val>
                                        </p:tav>
                                      </p:tavLst>
                                    </p:anim>
                                    <p:anim calcmode="lin" valueType="num">
                                      <p:cBhvr>
                                        <p:cTn id="75" dur="500" fill="hold"/>
                                        <p:tgtEl>
                                          <p:spTgt spid="4113"/>
                                        </p:tgtEl>
                                        <p:attrNameLst>
                                          <p:attrName>ppt_x</p:attrName>
                                        </p:attrNameLst>
                                      </p:cBhvr>
                                      <p:tavLst>
                                        <p:tav tm="0">
                                          <p:val>
                                            <p:strVal val="#ppt_x-.2"/>
                                          </p:val>
                                        </p:tav>
                                        <p:tav tm="100000">
                                          <p:val>
                                            <p:strVal val="#ppt_x"/>
                                          </p:val>
                                        </p:tav>
                                      </p:tavLst>
                                    </p:anim>
                                    <p:anim calcmode="lin" valueType="num">
                                      <p:cBhvr>
                                        <p:cTn id="76" dur="500" fill="hold"/>
                                        <p:tgtEl>
                                          <p:spTgt spid="4113"/>
                                        </p:tgtEl>
                                        <p:attrNameLst>
                                          <p:attrName>ppt_y</p:attrName>
                                        </p:attrNameLst>
                                      </p:cBhvr>
                                      <p:tavLst>
                                        <p:tav tm="0">
                                          <p:val>
                                            <p:strVal val="#ppt_y"/>
                                          </p:val>
                                        </p:tav>
                                        <p:tav tm="100000">
                                          <p:val>
                                            <p:strVal val="#ppt_y"/>
                                          </p:val>
                                        </p:tav>
                                      </p:tavLst>
                                    </p:anim>
                                    <p:animEffect transition="in" filter="fade">
                                      <p:cBhvr>
                                        <p:cTn id="77" dur="500"/>
                                        <p:tgtEl>
                                          <p:spTgt spid="4113"/>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15" presetClass="entr" presetSubtype="0" fill="hold" grpId="0" nodeType="clickEffect">
                                  <p:stCondLst>
                                    <p:cond delay="0"/>
                                  </p:stCondLst>
                                  <p:childTnLst>
                                    <p:set>
                                      <p:cBhvr>
                                        <p:cTn id="81" dur="1" fill="hold">
                                          <p:stCondLst>
                                            <p:cond delay="0"/>
                                          </p:stCondLst>
                                        </p:cTn>
                                        <p:tgtEl>
                                          <p:spTgt spid="4114"/>
                                        </p:tgtEl>
                                        <p:attrNameLst>
                                          <p:attrName>style.visibility</p:attrName>
                                        </p:attrNameLst>
                                      </p:cBhvr>
                                      <p:to>
                                        <p:strVal val="visible"/>
                                      </p:to>
                                    </p:set>
                                    <p:anim calcmode="lin" valueType="num">
                                      <p:cBhvr>
                                        <p:cTn id="82" dur="1000" fill="hold"/>
                                        <p:tgtEl>
                                          <p:spTgt spid="4114"/>
                                        </p:tgtEl>
                                        <p:attrNameLst>
                                          <p:attrName>ppt_w</p:attrName>
                                        </p:attrNameLst>
                                      </p:cBhvr>
                                      <p:tavLst>
                                        <p:tav tm="0">
                                          <p:val>
                                            <p:fltVal val="0"/>
                                          </p:val>
                                        </p:tav>
                                        <p:tav tm="100000">
                                          <p:val>
                                            <p:strVal val="#ppt_w"/>
                                          </p:val>
                                        </p:tav>
                                      </p:tavLst>
                                    </p:anim>
                                    <p:anim calcmode="lin" valueType="num">
                                      <p:cBhvr>
                                        <p:cTn id="83" dur="1000" fill="hold"/>
                                        <p:tgtEl>
                                          <p:spTgt spid="4114"/>
                                        </p:tgtEl>
                                        <p:attrNameLst>
                                          <p:attrName>ppt_h</p:attrName>
                                        </p:attrNameLst>
                                      </p:cBhvr>
                                      <p:tavLst>
                                        <p:tav tm="0">
                                          <p:val>
                                            <p:fltVal val="0"/>
                                          </p:val>
                                        </p:tav>
                                        <p:tav tm="100000">
                                          <p:val>
                                            <p:strVal val="#ppt_h"/>
                                          </p:val>
                                        </p:tav>
                                      </p:tavLst>
                                    </p:anim>
                                    <p:anim calcmode="lin" valueType="num">
                                      <p:cBhvr>
                                        <p:cTn id="84" dur="1000" fill="hold"/>
                                        <p:tgtEl>
                                          <p:spTgt spid="4114"/>
                                        </p:tgtEl>
                                        <p:attrNameLst>
                                          <p:attrName>ppt_x</p:attrName>
                                        </p:attrNameLst>
                                      </p:cBhvr>
                                      <p:tavLst>
                                        <p:tav tm="0" fmla="#ppt_x+(cos(-2*pi*(1-$))*-#ppt_x-sin(-2*pi*(1-$))*(1-#ppt_y))*(1-$)">
                                          <p:val>
                                            <p:fltVal val="0"/>
                                          </p:val>
                                        </p:tav>
                                        <p:tav tm="100000">
                                          <p:val>
                                            <p:fltVal val="1"/>
                                          </p:val>
                                        </p:tav>
                                      </p:tavLst>
                                    </p:anim>
                                    <p:anim calcmode="lin" valueType="num">
                                      <p:cBhvr>
                                        <p:cTn id="85" dur="1000" fill="hold"/>
                                        <p:tgtEl>
                                          <p:spTgt spid="411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p:bldP spid="4104" grpId="0"/>
      <p:bldP spid="4105" grpId="0"/>
      <p:bldP spid="4107" grpId="0"/>
      <p:bldP spid="4108" grpId="0"/>
      <p:bldP spid="4111" grpId="0"/>
      <p:bldP spid="4112" grpId="0"/>
      <p:bldP spid="4113" grpId="0"/>
      <p:bldP spid="4114"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6148" name="Text Box 4"/>
          <p:cNvSpPr txBox="1">
            <a:spLocks noChangeArrowheads="1"/>
          </p:cNvSpPr>
          <p:nvPr/>
        </p:nvSpPr>
        <p:spPr bwMode="auto">
          <a:xfrm>
            <a:off x="2916238" y="549275"/>
            <a:ext cx="231775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3600"/>
              <a:t>LA COMA</a:t>
            </a:r>
            <a:endParaRPr lang="es-ES" altLang="en-US" sz="3600"/>
          </a:p>
        </p:txBody>
      </p:sp>
      <p:sp>
        <p:nvSpPr>
          <p:cNvPr id="6149" name="Text Box 5"/>
          <p:cNvSpPr txBox="1">
            <a:spLocks noChangeArrowheads="1"/>
          </p:cNvSpPr>
          <p:nvPr/>
        </p:nvSpPr>
        <p:spPr bwMode="auto">
          <a:xfrm>
            <a:off x="0" y="0"/>
            <a:ext cx="2586038" cy="8223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a:t>Normativas</a:t>
            </a:r>
          </a:p>
          <a:p>
            <a:r>
              <a:rPr lang="es-MX" altLang="en-US"/>
              <a:t>Signos sencillos</a:t>
            </a:r>
            <a:endParaRPr lang="es-ES" altLang="en-US"/>
          </a:p>
        </p:txBody>
      </p:sp>
      <p:sp>
        <p:nvSpPr>
          <p:cNvPr id="6152" name="Text Box 8"/>
          <p:cNvSpPr txBox="1">
            <a:spLocks noChangeArrowheads="1"/>
          </p:cNvSpPr>
          <p:nvPr/>
        </p:nvSpPr>
        <p:spPr bwMode="auto">
          <a:xfrm>
            <a:off x="6011863" y="188913"/>
            <a:ext cx="2538412" cy="11271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ctr"/>
            <a:r>
              <a:rPr lang="es-MX" altLang="en-US" sz="4400"/>
              <a:t>1 </a:t>
            </a:r>
          </a:p>
          <a:p>
            <a:pPr algn="ctr"/>
            <a:r>
              <a:rPr lang="es-MX" altLang="en-US" b="0"/>
              <a:t>En acto </a:t>
            </a:r>
            <a:r>
              <a:rPr lang="es-MX" altLang="en-US" i="1"/>
              <a:t>vocativo</a:t>
            </a:r>
            <a:endParaRPr lang="es-ES" altLang="en-US" i="1"/>
          </a:p>
        </p:txBody>
      </p:sp>
      <p:sp>
        <p:nvSpPr>
          <p:cNvPr id="6153" name="Text Box 9"/>
          <p:cNvSpPr txBox="1">
            <a:spLocks noChangeArrowheads="1"/>
          </p:cNvSpPr>
          <p:nvPr/>
        </p:nvSpPr>
        <p:spPr bwMode="auto">
          <a:xfrm>
            <a:off x="1042988" y="1557338"/>
            <a:ext cx="7677150" cy="13112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2000" b="0">
                <a:solidFill>
                  <a:schemeClr val="accent2"/>
                </a:solidFill>
              </a:rPr>
              <a:t>El nombre que se usa para llamar la atención de alguien o dirigirle</a:t>
            </a:r>
          </a:p>
          <a:p>
            <a:r>
              <a:rPr lang="es-MX" altLang="en-US" sz="2000" b="0">
                <a:solidFill>
                  <a:schemeClr val="accent2"/>
                </a:solidFill>
              </a:rPr>
              <a:t>una alocución no desempeña una función sintáctica en la oración; </a:t>
            </a:r>
          </a:p>
          <a:p>
            <a:r>
              <a:rPr lang="es-MX" altLang="en-US" sz="2000" b="0">
                <a:solidFill>
                  <a:schemeClr val="accent2"/>
                </a:solidFill>
              </a:rPr>
              <a:t>es una especie de apéndice. Se separa del resto de lo escrito, </a:t>
            </a:r>
          </a:p>
          <a:p>
            <a:r>
              <a:rPr lang="es-MX" altLang="en-US" sz="2000" b="0">
                <a:solidFill>
                  <a:schemeClr val="accent2"/>
                </a:solidFill>
              </a:rPr>
              <a:t>con coma(s) </a:t>
            </a:r>
          </a:p>
        </p:txBody>
      </p:sp>
      <p:sp>
        <p:nvSpPr>
          <p:cNvPr id="6157" name="Text Box 13"/>
          <p:cNvSpPr txBox="1">
            <a:spLocks noChangeArrowheads="1"/>
          </p:cNvSpPr>
          <p:nvPr/>
        </p:nvSpPr>
        <p:spPr bwMode="auto">
          <a:xfrm>
            <a:off x="468313" y="4508500"/>
            <a:ext cx="838835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r>
              <a:rPr lang="es-MX" altLang="en-US" sz="2000" b="0">
                <a:solidFill>
                  <a:schemeClr val="accent2"/>
                </a:solidFill>
              </a:rPr>
              <a:t>La omisión de la coma puede generar malas interpretaciones del texto.</a:t>
            </a:r>
            <a:endParaRPr lang="es-ES" altLang="en-US" sz="2000" b="0">
              <a:solidFill>
                <a:schemeClr val="accent2"/>
              </a:solidFill>
            </a:endParaRPr>
          </a:p>
        </p:txBody>
      </p:sp>
      <p:sp>
        <p:nvSpPr>
          <p:cNvPr id="6158" name="Text Box 14"/>
          <p:cNvSpPr txBox="1">
            <a:spLocks noChangeArrowheads="1"/>
          </p:cNvSpPr>
          <p:nvPr/>
        </p:nvSpPr>
        <p:spPr bwMode="auto">
          <a:xfrm>
            <a:off x="1116013" y="5060950"/>
            <a:ext cx="6061075"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r>
              <a:rPr lang="es-MX" altLang="en-US" sz="2000" i="1">
                <a:solidFill>
                  <a:schemeClr val="accent2"/>
                </a:solidFill>
              </a:rPr>
              <a:t>Pedro</a:t>
            </a:r>
            <a:r>
              <a:rPr lang="es-MX" altLang="en-US" sz="2000" i="1"/>
              <a:t> </a:t>
            </a:r>
            <a:r>
              <a:rPr lang="es-MX" altLang="en-US" sz="2000" b="0" i="1"/>
              <a:t>entra con María a la casa a ver a mis padres.</a:t>
            </a:r>
          </a:p>
          <a:p>
            <a:r>
              <a:rPr lang="es-MX" altLang="en-US" sz="1600" i="1"/>
              <a:t>[Sujeto]</a:t>
            </a:r>
            <a:endParaRPr lang="es-ES" altLang="en-US" sz="1600" i="1"/>
          </a:p>
        </p:txBody>
      </p:sp>
      <p:sp>
        <p:nvSpPr>
          <p:cNvPr id="6159" name="Text Box 15"/>
          <p:cNvSpPr txBox="1">
            <a:spLocks noChangeArrowheads="1"/>
          </p:cNvSpPr>
          <p:nvPr/>
        </p:nvSpPr>
        <p:spPr bwMode="auto">
          <a:xfrm>
            <a:off x="1258888" y="2900363"/>
            <a:ext cx="6480175"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2000" i="1">
                <a:solidFill>
                  <a:srgbClr val="FF0000"/>
                </a:solidFill>
              </a:rPr>
              <a:t>  Pedro,</a:t>
            </a:r>
            <a:r>
              <a:rPr lang="es-MX" altLang="en-US" sz="2000" b="0" i="1">
                <a:solidFill>
                  <a:srgbClr val="FF0000"/>
                </a:solidFill>
              </a:rPr>
              <a:t>    </a:t>
            </a:r>
            <a:r>
              <a:rPr lang="es-MX" altLang="en-US" sz="2000" b="0" i="1"/>
              <a:t>entra con María a la casa a ver a mis padres.</a:t>
            </a:r>
          </a:p>
          <a:p>
            <a:r>
              <a:rPr lang="es-MX" altLang="en-US" sz="1600" i="1"/>
              <a:t>[Vocativo]</a:t>
            </a:r>
            <a:endParaRPr lang="es-ES" altLang="en-US" sz="1600" i="1"/>
          </a:p>
        </p:txBody>
      </p:sp>
      <p:sp>
        <p:nvSpPr>
          <p:cNvPr id="6161" name="Text Box 17"/>
          <p:cNvSpPr txBox="1">
            <a:spLocks noChangeArrowheads="1"/>
          </p:cNvSpPr>
          <p:nvPr/>
        </p:nvSpPr>
        <p:spPr bwMode="auto">
          <a:xfrm>
            <a:off x="1258888" y="3476625"/>
            <a:ext cx="5895975"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2000" b="0" i="1"/>
              <a:t>Mis viejos</a:t>
            </a:r>
            <a:r>
              <a:rPr lang="es-MX" altLang="en-US" sz="2000" i="1">
                <a:solidFill>
                  <a:srgbClr val="FF0000"/>
                </a:solidFill>
              </a:rPr>
              <a:t>, queridos amigos,</a:t>
            </a:r>
            <a:r>
              <a:rPr lang="es-MX" altLang="en-US" sz="2000" b="0" i="1">
                <a:solidFill>
                  <a:srgbClr val="FF0000"/>
                </a:solidFill>
              </a:rPr>
              <a:t> </a:t>
            </a:r>
            <a:r>
              <a:rPr lang="es-MX" altLang="en-US" sz="2000" b="0" i="1"/>
              <a:t>los extrañan mucho.</a:t>
            </a:r>
            <a:endParaRPr lang="es-ES" altLang="en-US" sz="2000" b="0" i="1"/>
          </a:p>
        </p:txBody>
      </p:sp>
      <p:sp>
        <p:nvSpPr>
          <p:cNvPr id="6162" name="Text Box 18"/>
          <p:cNvSpPr txBox="1">
            <a:spLocks noChangeArrowheads="1"/>
          </p:cNvSpPr>
          <p:nvPr/>
        </p:nvSpPr>
        <p:spPr bwMode="auto">
          <a:xfrm>
            <a:off x="1258888" y="3908425"/>
            <a:ext cx="6048375"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2000" b="0" i="1"/>
              <a:t>Llegas en el mejor momento</a:t>
            </a:r>
            <a:r>
              <a:rPr lang="es-MX" altLang="en-US" sz="2000" i="1">
                <a:solidFill>
                  <a:srgbClr val="FF0000"/>
                </a:solidFill>
              </a:rPr>
              <a:t>, hermano de mi alma</a:t>
            </a:r>
            <a:r>
              <a:rPr lang="es-MX" altLang="en-US" sz="2000" i="1"/>
              <a:t>.</a:t>
            </a:r>
            <a:endParaRPr lang="es-ES" altLang="en-US" sz="2000" b="0" i="1"/>
          </a:p>
        </p:txBody>
      </p:sp>
      <p:sp>
        <p:nvSpPr>
          <p:cNvPr id="6164" name="Text Box 20"/>
          <p:cNvSpPr txBox="1">
            <a:spLocks noChangeArrowheads="1"/>
          </p:cNvSpPr>
          <p:nvPr/>
        </p:nvSpPr>
        <p:spPr bwMode="auto">
          <a:xfrm>
            <a:off x="1042988" y="5853113"/>
            <a:ext cx="658495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2000" i="1">
                <a:solidFill>
                  <a:schemeClr val="accent2"/>
                </a:solidFill>
              </a:rPr>
              <a:t>Mis viejos queridos amigos</a:t>
            </a:r>
            <a:r>
              <a:rPr lang="es-MX" altLang="en-US" sz="2000" b="0" i="1">
                <a:solidFill>
                  <a:srgbClr val="FF0000"/>
                </a:solidFill>
              </a:rPr>
              <a:t> </a:t>
            </a:r>
            <a:r>
              <a:rPr lang="es-MX" altLang="en-US" sz="2000" b="0" i="1"/>
              <a:t>los extrañan mucho.</a:t>
            </a:r>
            <a:r>
              <a:rPr lang="es-MX" altLang="en-US" sz="2000" i="1"/>
              <a:t>	</a:t>
            </a:r>
            <a:endParaRPr lang="es-ES" altLang="en-US" sz="2000" i="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nodeType="clickEffect">
                                  <p:stCondLst>
                                    <p:cond delay="0"/>
                                  </p:stCondLst>
                                  <p:childTnLst>
                                    <p:set>
                                      <p:cBhvr>
                                        <p:cTn id="6" dur="1" fill="hold">
                                          <p:stCondLst>
                                            <p:cond delay="0"/>
                                          </p:stCondLst>
                                        </p:cTn>
                                        <p:tgtEl>
                                          <p:spTgt spid="6149">
                                            <p:txEl>
                                              <p:pRg st="0" end="0"/>
                                            </p:txEl>
                                          </p:spTgt>
                                        </p:tgtEl>
                                        <p:attrNameLst>
                                          <p:attrName>style.visibility</p:attrName>
                                        </p:attrNameLst>
                                      </p:cBhvr>
                                      <p:to>
                                        <p:strVal val="visible"/>
                                      </p:to>
                                    </p:set>
                                    <p:animEffect transition="in" filter="fade">
                                      <p:cBhvr>
                                        <p:cTn id="7" dur="1000"/>
                                        <p:tgtEl>
                                          <p:spTgt spid="6149">
                                            <p:txEl>
                                              <p:pRg st="0" end="0"/>
                                            </p:txEl>
                                          </p:spTgt>
                                        </p:tgtEl>
                                      </p:cBhvr>
                                    </p:animEffect>
                                    <p:anim calcmode="lin" valueType="num">
                                      <p:cBhvr>
                                        <p:cTn id="8" dur="1000" fill="hold"/>
                                        <p:tgtEl>
                                          <p:spTgt spid="614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14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nodeType="clickEffect">
                                  <p:stCondLst>
                                    <p:cond delay="0"/>
                                  </p:stCondLst>
                                  <p:childTnLst>
                                    <p:set>
                                      <p:cBhvr>
                                        <p:cTn id="13" dur="1" fill="hold">
                                          <p:stCondLst>
                                            <p:cond delay="0"/>
                                          </p:stCondLst>
                                        </p:cTn>
                                        <p:tgtEl>
                                          <p:spTgt spid="6149">
                                            <p:txEl>
                                              <p:pRg st="1" end="1"/>
                                            </p:txEl>
                                          </p:spTgt>
                                        </p:tgtEl>
                                        <p:attrNameLst>
                                          <p:attrName>style.visibility</p:attrName>
                                        </p:attrNameLst>
                                      </p:cBhvr>
                                      <p:to>
                                        <p:strVal val="visible"/>
                                      </p:to>
                                    </p:set>
                                    <p:animEffect transition="in" filter="fade">
                                      <p:cBhvr>
                                        <p:cTn id="14" dur="1000"/>
                                        <p:tgtEl>
                                          <p:spTgt spid="6149">
                                            <p:txEl>
                                              <p:pRg st="1" end="1"/>
                                            </p:txEl>
                                          </p:spTgt>
                                        </p:tgtEl>
                                      </p:cBhvr>
                                    </p:animEffect>
                                    <p:anim calcmode="lin" valueType="num">
                                      <p:cBhvr>
                                        <p:cTn id="15" dur="1000" fill="hold"/>
                                        <p:tgtEl>
                                          <p:spTgt spid="614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14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54" presetClass="entr" presetSubtype="0" accel="100000" fill="hold" grpId="0" nodeType="clickEffect">
                                  <p:stCondLst>
                                    <p:cond delay="0"/>
                                  </p:stCondLst>
                                  <p:childTnLst>
                                    <p:set>
                                      <p:cBhvr>
                                        <p:cTn id="20" dur="1" fill="hold">
                                          <p:stCondLst>
                                            <p:cond delay="0"/>
                                          </p:stCondLst>
                                        </p:cTn>
                                        <p:tgtEl>
                                          <p:spTgt spid="6148"/>
                                        </p:tgtEl>
                                        <p:attrNameLst>
                                          <p:attrName>style.visibility</p:attrName>
                                        </p:attrNameLst>
                                      </p:cBhvr>
                                      <p:to>
                                        <p:strVal val="visible"/>
                                      </p:to>
                                    </p:set>
                                    <p:anim calcmode="lin" valueType="num">
                                      <p:cBhvr>
                                        <p:cTn id="21" dur="500" fill="hold"/>
                                        <p:tgtEl>
                                          <p:spTgt spid="6148"/>
                                        </p:tgtEl>
                                        <p:attrNameLst>
                                          <p:attrName>ppt_w</p:attrName>
                                        </p:attrNameLst>
                                      </p:cBhvr>
                                      <p:tavLst>
                                        <p:tav tm="0">
                                          <p:val>
                                            <p:strVal val="#ppt_w*0.05"/>
                                          </p:val>
                                        </p:tav>
                                        <p:tav tm="100000">
                                          <p:val>
                                            <p:strVal val="#ppt_w"/>
                                          </p:val>
                                        </p:tav>
                                      </p:tavLst>
                                    </p:anim>
                                    <p:anim calcmode="lin" valueType="num">
                                      <p:cBhvr>
                                        <p:cTn id="22" dur="500" fill="hold"/>
                                        <p:tgtEl>
                                          <p:spTgt spid="6148"/>
                                        </p:tgtEl>
                                        <p:attrNameLst>
                                          <p:attrName>ppt_h</p:attrName>
                                        </p:attrNameLst>
                                      </p:cBhvr>
                                      <p:tavLst>
                                        <p:tav tm="0">
                                          <p:val>
                                            <p:strVal val="#ppt_h"/>
                                          </p:val>
                                        </p:tav>
                                        <p:tav tm="100000">
                                          <p:val>
                                            <p:strVal val="#ppt_h"/>
                                          </p:val>
                                        </p:tav>
                                      </p:tavLst>
                                    </p:anim>
                                    <p:anim calcmode="lin" valueType="num">
                                      <p:cBhvr>
                                        <p:cTn id="23" dur="500" fill="hold"/>
                                        <p:tgtEl>
                                          <p:spTgt spid="6148"/>
                                        </p:tgtEl>
                                        <p:attrNameLst>
                                          <p:attrName>ppt_x</p:attrName>
                                        </p:attrNameLst>
                                      </p:cBhvr>
                                      <p:tavLst>
                                        <p:tav tm="0">
                                          <p:val>
                                            <p:strVal val="#ppt_x-.2"/>
                                          </p:val>
                                        </p:tav>
                                        <p:tav tm="100000">
                                          <p:val>
                                            <p:strVal val="#ppt_x"/>
                                          </p:val>
                                        </p:tav>
                                      </p:tavLst>
                                    </p:anim>
                                    <p:anim calcmode="lin" valueType="num">
                                      <p:cBhvr>
                                        <p:cTn id="24" dur="500" fill="hold"/>
                                        <p:tgtEl>
                                          <p:spTgt spid="6148"/>
                                        </p:tgtEl>
                                        <p:attrNameLst>
                                          <p:attrName>ppt_y</p:attrName>
                                        </p:attrNameLst>
                                      </p:cBhvr>
                                      <p:tavLst>
                                        <p:tav tm="0">
                                          <p:val>
                                            <p:strVal val="#ppt_y"/>
                                          </p:val>
                                        </p:tav>
                                        <p:tav tm="100000">
                                          <p:val>
                                            <p:strVal val="#ppt_y"/>
                                          </p:val>
                                        </p:tav>
                                      </p:tavLst>
                                    </p:anim>
                                    <p:animEffect transition="in" filter="fade">
                                      <p:cBhvr>
                                        <p:cTn id="25" dur="500"/>
                                        <p:tgtEl>
                                          <p:spTgt spid="6148"/>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47" presetClass="entr" presetSubtype="0" fill="hold" nodeType="clickEffect">
                                  <p:stCondLst>
                                    <p:cond delay="0"/>
                                  </p:stCondLst>
                                  <p:childTnLst>
                                    <p:set>
                                      <p:cBhvr>
                                        <p:cTn id="29" dur="1" fill="hold">
                                          <p:stCondLst>
                                            <p:cond delay="0"/>
                                          </p:stCondLst>
                                        </p:cTn>
                                        <p:tgtEl>
                                          <p:spTgt spid="6152">
                                            <p:txEl>
                                              <p:pRg st="0" end="0"/>
                                            </p:txEl>
                                          </p:spTgt>
                                        </p:tgtEl>
                                        <p:attrNameLst>
                                          <p:attrName>style.visibility</p:attrName>
                                        </p:attrNameLst>
                                      </p:cBhvr>
                                      <p:to>
                                        <p:strVal val="visible"/>
                                      </p:to>
                                    </p:set>
                                    <p:animEffect transition="in" filter="fade">
                                      <p:cBhvr>
                                        <p:cTn id="30" dur="1000"/>
                                        <p:tgtEl>
                                          <p:spTgt spid="6152">
                                            <p:txEl>
                                              <p:pRg st="0" end="0"/>
                                            </p:txEl>
                                          </p:spTgt>
                                        </p:tgtEl>
                                      </p:cBhvr>
                                    </p:animEffect>
                                    <p:anim calcmode="lin" valueType="num">
                                      <p:cBhvr>
                                        <p:cTn id="31" dur="1000" fill="hold"/>
                                        <p:tgtEl>
                                          <p:spTgt spid="6152">
                                            <p:txEl>
                                              <p:pRg st="0" end="0"/>
                                            </p:txEl>
                                          </p:spTgt>
                                        </p:tgtEl>
                                        <p:attrNameLst>
                                          <p:attrName>ppt_x</p:attrName>
                                        </p:attrNameLst>
                                      </p:cBhvr>
                                      <p:tavLst>
                                        <p:tav tm="0">
                                          <p:val>
                                            <p:strVal val="#ppt_x"/>
                                          </p:val>
                                        </p:tav>
                                        <p:tav tm="100000">
                                          <p:val>
                                            <p:strVal val="#ppt_x"/>
                                          </p:val>
                                        </p:tav>
                                      </p:tavLst>
                                    </p:anim>
                                    <p:anim calcmode="lin" valueType="num">
                                      <p:cBhvr>
                                        <p:cTn id="32" dur="1000" fill="hold"/>
                                        <p:tgtEl>
                                          <p:spTgt spid="615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54" presetClass="entr" presetSubtype="0" accel="100000" fill="hold" nodeType="clickEffect">
                                  <p:stCondLst>
                                    <p:cond delay="0"/>
                                  </p:stCondLst>
                                  <p:childTnLst>
                                    <p:set>
                                      <p:cBhvr>
                                        <p:cTn id="36" dur="1" fill="hold">
                                          <p:stCondLst>
                                            <p:cond delay="0"/>
                                          </p:stCondLst>
                                        </p:cTn>
                                        <p:tgtEl>
                                          <p:spTgt spid="6152">
                                            <p:txEl>
                                              <p:pRg st="1" end="1"/>
                                            </p:txEl>
                                          </p:spTgt>
                                        </p:tgtEl>
                                        <p:attrNameLst>
                                          <p:attrName>style.visibility</p:attrName>
                                        </p:attrNameLst>
                                      </p:cBhvr>
                                      <p:to>
                                        <p:strVal val="visible"/>
                                      </p:to>
                                    </p:set>
                                    <p:anim calcmode="lin" valueType="num">
                                      <p:cBhvr>
                                        <p:cTn id="37" dur="500" fill="hold"/>
                                        <p:tgtEl>
                                          <p:spTgt spid="6152">
                                            <p:txEl>
                                              <p:pRg st="1" end="1"/>
                                            </p:txEl>
                                          </p:spTgt>
                                        </p:tgtEl>
                                        <p:attrNameLst>
                                          <p:attrName>ppt_w</p:attrName>
                                        </p:attrNameLst>
                                      </p:cBhvr>
                                      <p:tavLst>
                                        <p:tav tm="0">
                                          <p:val>
                                            <p:strVal val="#ppt_w*0.05"/>
                                          </p:val>
                                        </p:tav>
                                        <p:tav tm="100000">
                                          <p:val>
                                            <p:strVal val="#ppt_w"/>
                                          </p:val>
                                        </p:tav>
                                      </p:tavLst>
                                    </p:anim>
                                    <p:anim calcmode="lin" valueType="num">
                                      <p:cBhvr>
                                        <p:cTn id="38" dur="500" fill="hold"/>
                                        <p:tgtEl>
                                          <p:spTgt spid="6152">
                                            <p:txEl>
                                              <p:pRg st="1" end="1"/>
                                            </p:txEl>
                                          </p:spTgt>
                                        </p:tgtEl>
                                        <p:attrNameLst>
                                          <p:attrName>ppt_h</p:attrName>
                                        </p:attrNameLst>
                                      </p:cBhvr>
                                      <p:tavLst>
                                        <p:tav tm="0">
                                          <p:val>
                                            <p:strVal val="#ppt_h"/>
                                          </p:val>
                                        </p:tav>
                                        <p:tav tm="100000">
                                          <p:val>
                                            <p:strVal val="#ppt_h"/>
                                          </p:val>
                                        </p:tav>
                                      </p:tavLst>
                                    </p:anim>
                                    <p:anim calcmode="lin" valueType="num">
                                      <p:cBhvr>
                                        <p:cTn id="39" dur="500" fill="hold"/>
                                        <p:tgtEl>
                                          <p:spTgt spid="6152">
                                            <p:txEl>
                                              <p:pRg st="1" end="1"/>
                                            </p:txEl>
                                          </p:spTgt>
                                        </p:tgtEl>
                                        <p:attrNameLst>
                                          <p:attrName>ppt_x</p:attrName>
                                        </p:attrNameLst>
                                      </p:cBhvr>
                                      <p:tavLst>
                                        <p:tav tm="0">
                                          <p:val>
                                            <p:strVal val="#ppt_x-.2"/>
                                          </p:val>
                                        </p:tav>
                                        <p:tav tm="100000">
                                          <p:val>
                                            <p:strVal val="#ppt_x"/>
                                          </p:val>
                                        </p:tav>
                                      </p:tavLst>
                                    </p:anim>
                                    <p:anim calcmode="lin" valueType="num">
                                      <p:cBhvr>
                                        <p:cTn id="40" dur="500" fill="hold"/>
                                        <p:tgtEl>
                                          <p:spTgt spid="6152">
                                            <p:txEl>
                                              <p:pRg st="1" end="1"/>
                                            </p:txEl>
                                          </p:spTgt>
                                        </p:tgtEl>
                                        <p:attrNameLst>
                                          <p:attrName>ppt_y</p:attrName>
                                        </p:attrNameLst>
                                      </p:cBhvr>
                                      <p:tavLst>
                                        <p:tav tm="0">
                                          <p:val>
                                            <p:strVal val="#ppt_y"/>
                                          </p:val>
                                        </p:tav>
                                        <p:tav tm="100000">
                                          <p:val>
                                            <p:strVal val="#ppt_y"/>
                                          </p:val>
                                        </p:tav>
                                      </p:tavLst>
                                    </p:anim>
                                    <p:animEffect transition="in" filter="fade">
                                      <p:cBhvr>
                                        <p:cTn id="41" dur="500"/>
                                        <p:tgtEl>
                                          <p:spTgt spid="6152">
                                            <p:txEl>
                                              <p:pRg st="1" end="1"/>
                                            </p:txEl>
                                          </p:spTgt>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ntr" presetSubtype="4" fill="hold" nodeType="clickEffect">
                                  <p:stCondLst>
                                    <p:cond delay="0"/>
                                  </p:stCondLst>
                                  <p:childTnLst>
                                    <p:set>
                                      <p:cBhvr>
                                        <p:cTn id="45" dur="1" fill="hold">
                                          <p:stCondLst>
                                            <p:cond delay="0"/>
                                          </p:stCondLst>
                                        </p:cTn>
                                        <p:tgtEl>
                                          <p:spTgt spid="6153">
                                            <p:txEl>
                                              <p:pRg st="0" end="0"/>
                                            </p:txEl>
                                          </p:spTgt>
                                        </p:tgtEl>
                                        <p:attrNameLst>
                                          <p:attrName>style.visibility</p:attrName>
                                        </p:attrNameLst>
                                      </p:cBhvr>
                                      <p:to>
                                        <p:strVal val="visible"/>
                                      </p:to>
                                    </p:set>
                                    <p:animEffect transition="in" filter="wipe(down)">
                                      <p:cBhvr>
                                        <p:cTn id="46" dur="500"/>
                                        <p:tgtEl>
                                          <p:spTgt spid="6153">
                                            <p:txEl>
                                              <p:pRg st="0" end="0"/>
                                            </p:txEl>
                                          </p:spTgt>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22" presetClass="entr" presetSubtype="4" fill="hold" nodeType="clickEffect">
                                  <p:stCondLst>
                                    <p:cond delay="0"/>
                                  </p:stCondLst>
                                  <p:childTnLst>
                                    <p:set>
                                      <p:cBhvr>
                                        <p:cTn id="50" dur="1" fill="hold">
                                          <p:stCondLst>
                                            <p:cond delay="0"/>
                                          </p:stCondLst>
                                        </p:cTn>
                                        <p:tgtEl>
                                          <p:spTgt spid="6153">
                                            <p:txEl>
                                              <p:pRg st="1" end="1"/>
                                            </p:txEl>
                                          </p:spTgt>
                                        </p:tgtEl>
                                        <p:attrNameLst>
                                          <p:attrName>style.visibility</p:attrName>
                                        </p:attrNameLst>
                                      </p:cBhvr>
                                      <p:to>
                                        <p:strVal val="visible"/>
                                      </p:to>
                                    </p:set>
                                    <p:animEffect transition="in" filter="wipe(down)">
                                      <p:cBhvr>
                                        <p:cTn id="51" dur="500"/>
                                        <p:tgtEl>
                                          <p:spTgt spid="6153">
                                            <p:txEl>
                                              <p:pRg st="1" end="1"/>
                                            </p:txEl>
                                          </p:spTgt>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22" presetClass="entr" presetSubtype="4" fill="hold" nodeType="clickEffect">
                                  <p:stCondLst>
                                    <p:cond delay="0"/>
                                  </p:stCondLst>
                                  <p:childTnLst>
                                    <p:set>
                                      <p:cBhvr>
                                        <p:cTn id="55" dur="1" fill="hold">
                                          <p:stCondLst>
                                            <p:cond delay="0"/>
                                          </p:stCondLst>
                                        </p:cTn>
                                        <p:tgtEl>
                                          <p:spTgt spid="6153">
                                            <p:txEl>
                                              <p:pRg st="2" end="2"/>
                                            </p:txEl>
                                          </p:spTgt>
                                        </p:tgtEl>
                                        <p:attrNameLst>
                                          <p:attrName>style.visibility</p:attrName>
                                        </p:attrNameLst>
                                      </p:cBhvr>
                                      <p:to>
                                        <p:strVal val="visible"/>
                                      </p:to>
                                    </p:set>
                                    <p:animEffect transition="in" filter="wipe(down)">
                                      <p:cBhvr>
                                        <p:cTn id="56" dur="500"/>
                                        <p:tgtEl>
                                          <p:spTgt spid="6153">
                                            <p:txEl>
                                              <p:pRg st="2" end="2"/>
                                            </p:txEl>
                                          </p:spTgt>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22" presetClass="entr" presetSubtype="4" fill="hold" nodeType="clickEffect">
                                  <p:stCondLst>
                                    <p:cond delay="0"/>
                                  </p:stCondLst>
                                  <p:childTnLst>
                                    <p:set>
                                      <p:cBhvr>
                                        <p:cTn id="60" dur="1" fill="hold">
                                          <p:stCondLst>
                                            <p:cond delay="0"/>
                                          </p:stCondLst>
                                        </p:cTn>
                                        <p:tgtEl>
                                          <p:spTgt spid="6153">
                                            <p:txEl>
                                              <p:pRg st="3" end="3"/>
                                            </p:txEl>
                                          </p:spTgt>
                                        </p:tgtEl>
                                        <p:attrNameLst>
                                          <p:attrName>style.visibility</p:attrName>
                                        </p:attrNameLst>
                                      </p:cBhvr>
                                      <p:to>
                                        <p:strVal val="visible"/>
                                      </p:to>
                                    </p:set>
                                    <p:animEffect transition="in" filter="wipe(down)">
                                      <p:cBhvr>
                                        <p:cTn id="61" dur="500"/>
                                        <p:tgtEl>
                                          <p:spTgt spid="6153">
                                            <p:txEl>
                                              <p:pRg st="3" end="3"/>
                                            </p:txEl>
                                          </p:spTgt>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54" presetClass="entr" presetSubtype="0" accel="100000" fill="hold" nodeType="clickEffect">
                                  <p:stCondLst>
                                    <p:cond delay="0"/>
                                  </p:stCondLst>
                                  <p:childTnLst>
                                    <p:set>
                                      <p:cBhvr>
                                        <p:cTn id="65" dur="1" fill="hold">
                                          <p:stCondLst>
                                            <p:cond delay="0"/>
                                          </p:stCondLst>
                                        </p:cTn>
                                        <p:tgtEl>
                                          <p:spTgt spid="6159">
                                            <p:txEl>
                                              <p:pRg st="0" end="0"/>
                                            </p:txEl>
                                          </p:spTgt>
                                        </p:tgtEl>
                                        <p:attrNameLst>
                                          <p:attrName>style.visibility</p:attrName>
                                        </p:attrNameLst>
                                      </p:cBhvr>
                                      <p:to>
                                        <p:strVal val="visible"/>
                                      </p:to>
                                    </p:set>
                                    <p:anim calcmode="lin" valueType="num">
                                      <p:cBhvr>
                                        <p:cTn id="66" dur="500" fill="hold"/>
                                        <p:tgtEl>
                                          <p:spTgt spid="6159">
                                            <p:txEl>
                                              <p:pRg st="0" end="0"/>
                                            </p:txEl>
                                          </p:spTgt>
                                        </p:tgtEl>
                                        <p:attrNameLst>
                                          <p:attrName>ppt_w</p:attrName>
                                        </p:attrNameLst>
                                      </p:cBhvr>
                                      <p:tavLst>
                                        <p:tav tm="0">
                                          <p:val>
                                            <p:strVal val="#ppt_w*0.05"/>
                                          </p:val>
                                        </p:tav>
                                        <p:tav tm="100000">
                                          <p:val>
                                            <p:strVal val="#ppt_w"/>
                                          </p:val>
                                        </p:tav>
                                      </p:tavLst>
                                    </p:anim>
                                    <p:anim calcmode="lin" valueType="num">
                                      <p:cBhvr>
                                        <p:cTn id="67" dur="500" fill="hold"/>
                                        <p:tgtEl>
                                          <p:spTgt spid="6159">
                                            <p:txEl>
                                              <p:pRg st="0" end="0"/>
                                            </p:txEl>
                                          </p:spTgt>
                                        </p:tgtEl>
                                        <p:attrNameLst>
                                          <p:attrName>ppt_h</p:attrName>
                                        </p:attrNameLst>
                                      </p:cBhvr>
                                      <p:tavLst>
                                        <p:tav tm="0">
                                          <p:val>
                                            <p:strVal val="#ppt_h"/>
                                          </p:val>
                                        </p:tav>
                                        <p:tav tm="100000">
                                          <p:val>
                                            <p:strVal val="#ppt_h"/>
                                          </p:val>
                                        </p:tav>
                                      </p:tavLst>
                                    </p:anim>
                                    <p:anim calcmode="lin" valueType="num">
                                      <p:cBhvr>
                                        <p:cTn id="68" dur="500" fill="hold"/>
                                        <p:tgtEl>
                                          <p:spTgt spid="6159">
                                            <p:txEl>
                                              <p:pRg st="0" end="0"/>
                                            </p:txEl>
                                          </p:spTgt>
                                        </p:tgtEl>
                                        <p:attrNameLst>
                                          <p:attrName>ppt_x</p:attrName>
                                        </p:attrNameLst>
                                      </p:cBhvr>
                                      <p:tavLst>
                                        <p:tav tm="0">
                                          <p:val>
                                            <p:strVal val="#ppt_x-.2"/>
                                          </p:val>
                                        </p:tav>
                                        <p:tav tm="100000">
                                          <p:val>
                                            <p:strVal val="#ppt_x"/>
                                          </p:val>
                                        </p:tav>
                                      </p:tavLst>
                                    </p:anim>
                                    <p:anim calcmode="lin" valueType="num">
                                      <p:cBhvr>
                                        <p:cTn id="69" dur="500" fill="hold"/>
                                        <p:tgtEl>
                                          <p:spTgt spid="6159">
                                            <p:txEl>
                                              <p:pRg st="0" end="0"/>
                                            </p:txEl>
                                          </p:spTgt>
                                        </p:tgtEl>
                                        <p:attrNameLst>
                                          <p:attrName>ppt_y</p:attrName>
                                        </p:attrNameLst>
                                      </p:cBhvr>
                                      <p:tavLst>
                                        <p:tav tm="0">
                                          <p:val>
                                            <p:strVal val="#ppt_y"/>
                                          </p:val>
                                        </p:tav>
                                        <p:tav tm="100000">
                                          <p:val>
                                            <p:strVal val="#ppt_y"/>
                                          </p:val>
                                        </p:tav>
                                      </p:tavLst>
                                    </p:anim>
                                    <p:animEffect transition="in" filter="fade">
                                      <p:cBhvr>
                                        <p:cTn id="70" dur="500"/>
                                        <p:tgtEl>
                                          <p:spTgt spid="6159">
                                            <p:txEl>
                                              <p:pRg st="0" end="0"/>
                                            </p:txEl>
                                          </p:spTgt>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54" presetClass="entr" presetSubtype="0" accel="100000" fill="hold" nodeType="clickEffect">
                                  <p:stCondLst>
                                    <p:cond delay="0"/>
                                  </p:stCondLst>
                                  <p:childTnLst>
                                    <p:set>
                                      <p:cBhvr>
                                        <p:cTn id="74" dur="1" fill="hold">
                                          <p:stCondLst>
                                            <p:cond delay="0"/>
                                          </p:stCondLst>
                                        </p:cTn>
                                        <p:tgtEl>
                                          <p:spTgt spid="6159">
                                            <p:txEl>
                                              <p:pRg st="1" end="1"/>
                                            </p:txEl>
                                          </p:spTgt>
                                        </p:tgtEl>
                                        <p:attrNameLst>
                                          <p:attrName>style.visibility</p:attrName>
                                        </p:attrNameLst>
                                      </p:cBhvr>
                                      <p:to>
                                        <p:strVal val="visible"/>
                                      </p:to>
                                    </p:set>
                                    <p:anim calcmode="lin" valueType="num">
                                      <p:cBhvr>
                                        <p:cTn id="75" dur="500" fill="hold"/>
                                        <p:tgtEl>
                                          <p:spTgt spid="6159">
                                            <p:txEl>
                                              <p:pRg st="1" end="1"/>
                                            </p:txEl>
                                          </p:spTgt>
                                        </p:tgtEl>
                                        <p:attrNameLst>
                                          <p:attrName>ppt_w</p:attrName>
                                        </p:attrNameLst>
                                      </p:cBhvr>
                                      <p:tavLst>
                                        <p:tav tm="0">
                                          <p:val>
                                            <p:strVal val="#ppt_w*0.05"/>
                                          </p:val>
                                        </p:tav>
                                        <p:tav tm="100000">
                                          <p:val>
                                            <p:strVal val="#ppt_w"/>
                                          </p:val>
                                        </p:tav>
                                      </p:tavLst>
                                    </p:anim>
                                    <p:anim calcmode="lin" valueType="num">
                                      <p:cBhvr>
                                        <p:cTn id="76" dur="500" fill="hold"/>
                                        <p:tgtEl>
                                          <p:spTgt spid="6159">
                                            <p:txEl>
                                              <p:pRg st="1" end="1"/>
                                            </p:txEl>
                                          </p:spTgt>
                                        </p:tgtEl>
                                        <p:attrNameLst>
                                          <p:attrName>ppt_h</p:attrName>
                                        </p:attrNameLst>
                                      </p:cBhvr>
                                      <p:tavLst>
                                        <p:tav tm="0">
                                          <p:val>
                                            <p:strVal val="#ppt_h"/>
                                          </p:val>
                                        </p:tav>
                                        <p:tav tm="100000">
                                          <p:val>
                                            <p:strVal val="#ppt_h"/>
                                          </p:val>
                                        </p:tav>
                                      </p:tavLst>
                                    </p:anim>
                                    <p:anim calcmode="lin" valueType="num">
                                      <p:cBhvr>
                                        <p:cTn id="77" dur="500" fill="hold"/>
                                        <p:tgtEl>
                                          <p:spTgt spid="6159">
                                            <p:txEl>
                                              <p:pRg st="1" end="1"/>
                                            </p:txEl>
                                          </p:spTgt>
                                        </p:tgtEl>
                                        <p:attrNameLst>
                                          <p:attrName>ppt_x</p:attrName>
                                        </p:attrNameLst>
                                      </p:cBhvr>
                                      <p:tavLst>
                                        <p:tav tm="0">
                                          <p:val>
                                            <p:strVal val="#ppt_x-.2"/>
                                          </p:val>
                                        </p:tav>
                                        <p:tav tm="100000">
                                          <p:val>
                                            <p:strVal val="#ppt_x"/>
                                          </p:val>
                                        </p:tav>
                                      </p:tavLst>
                                    </p:anim>
                                    <p:anim calcmode="lin" valueType="num">
                                      <p:cBhvr>
                                        <p:cTn id="78" dur="500" fill="hold"/>
                                        <p:tgtEl>
                                          <p:spTgt spid="6159">
                                            <p:txEl>
                                              <p:pRg st="1" end="1"/>
                                            </p:txEl>
                                          </p:spTgt>
                                        </p:tgtEl>
                                        <p:attrNameLst>
                                          <p:attrName>ppt_y</p:attrName>
                                        </p:attrNameLst>
                                      </p:cBhvr>
                                      <p:tavLst>
                                        <p:tav tm="0">
                                          <p:val>
                                            <p:strVal val="#ppt_y"/>
                                          </p:val>
                                        </p:tav>
                                        <p:tav tm="100000">
                                          <p:val>
                                            <p:strVal val="#ppt_y"/>
                                          </p:val>
                                        </p:tav>
                                      </p:tavLst>
                                    </p:anim>
                                    <p:animEffect transition="in" filter="fade">
                                      <p:cBhvr>
                                        <p:cTn id="79" dur="500"/>
                                        <p:tgtEl>
                                          <p:spTgt spid="6159">
                                            <p:txEl>
                                              <p:pRg st="1" end="1"/>
                                            </p:txEl>
                                          </p:spTgt>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30" presetClass="entr" presetSubtype="0" fill="hold" nodeType="clickEffect">
                                  <p:stCondLst>
                                    <p:cond delay="0"/>
                                  </p:stCondLst>
                                  <p:childTnLst>
                                    <p:set>
                                      <p:cBhvr>
                                        <p:cTn id="83" dur="1" fill="hold">
                                          <p:stCondLst>
                                            <p:cond delay="0"/>
                                          </p:stCondLst>
                                        </p:cTn>
                                        <p:tgtEl>
                                          <p:spTgt spid="6161">
                                            <p:txEl>
                                              <p:pRg st="0" end="0"/>
                                            </p:txEl>
                                          </p:spTgt>
                                        </p:tgtEl>
                                        <p:attrNameLst>
                                          <p:attrName>style.visibility</p:attrName>
                                        </p:attrNameLst>
                                      </p:cBhvr>
                                      <p:to>
                                        <p:strVal val="visible"/>
                                      </p:to>
                                    </p:set>
                                    <p:animEffect transition="in" filter="fade">
                                      <p:cBhvr>
                                        <p:cTn id="84" dur="800" decel="100000"/>
                                        <p:tgtEl>
                                          <p:spTgt spid="6161">
                                            <p:txEl>
                                              <p:pRg st="0" end="0"/>
                                            </p:txEl>
                                          </p:spTgt>
                                        </p:tgtEl>
                                      </p:cBhvr>
                                    </p:animEffect>
                                    <p:anim calcmode="lin" valueType="num">
                                      <p:cBhvr>
                                        <p:cTn id="85" dur="800" decel="100000" fill="hold"/>
                                        <p:tgtEl>
                                          <p:spTgt spid="6161">
                                            <p:txEl>
                                              <p:pRg st="0" end="0"/>
                                            </p:txEl>
                                          </p:spTgt>
                                        </p:tgtEl>
                                        <p:attrNameLst>
                                          <p:attrName>style.rotation</p:attrName>
                                        </p:attrNameLst>
                                      </p:cBhvr>
                                      <p:tavLst>
                                        <p:tav tm="0">
                                          <p:val>
                                            <p:fltVal val="-90"/>
                                          </p:val>
                                        </p:tav>
                                        <p:tav tm="100000">
                                          <p:val>
                                            <p:fltVal val="0"/>
                                          </p:val>
                                        </p:tav>
                                      </p:tavLst>
                                    </p:anim>
                                    <p:anim calcmode="lin" valueType="num">
                                      <p:cBhvr>
                                        <p:cTn id="86" dur="800" decel="100000" fill="hold"/>
                                        <p:tgtEl>
                                          <p:spTgt spid="6161">
                                            <p:txEl>
                                              <p:pRg st="0" end="0"/>
                                            </p:txEl>
                                          </p:spTgt>
                                        </p:tgtEl>
                                        <p:attrNameLst>
                                          <p:attrName>ppt_x</p:attrName>
                                        </p:attrNameLst>
                                      </p:cBhvr>
                                      <p:tavLst>
                                        <p:tav tm="0">
                                          <p:val>
                                            <p:strVal val="#ppt_x+0.4"/>
                                          </p:val>
                                        </p:tav>
                                        <p:tav tm="100000">
                                          <p:val>
                                            <p:strVal val="#ppt_x-0.05"/>
                                          </p:val>
                                        </p:tav>
                                      </p:tavLst>
                                    </p:anim>
                                    <p:anim calcmode="lin" valueType="num">
                                      <p:cBhvr>
                                        <p:cTn id="87" dur="800" decel="100000" fill="hold"/>
                                        <p:tgtEl>
                                          <p:spTgt spid="6161">
                                            <p:txEl>
                                              <p:pRg st="0" end="0"/>
                                            </p:txEl>
                                          </p:spTgt>
                                        </p:tgtEl>
                                        <p:attrNameLst>
                                          <p:attrName>ppt_y</p:attrName>
                                        </p:attrNameLst>
                                      </p:cBhvr>
                                      <p:tavLst>
                                        <p:tav tm="0">
                                          <p:val>
                                            <p:strVal val="#ppt_y-0.4"/>
                                          </p:val>
                                        </p:tav>
                                        <p:tav tm="100000">
                                          <p:val>
                                            <p:strVal val="#ppt_y+0.1"/>
                                          </p:val>
                                        </p:tav>
                                      </p:tavLst>
                                    </p:anim>
                                    <p:anim calcmode="lin" valueType="num">
                                      <p:cBhvr>
                                        <p:cTn id="88" dur="200" accel="100000" fill="hold">
                                          <p:stCondLst>
                                            <p:cond delay="800"/>
                                          </p:stCondLst>
                                        </p:cTn>
                                        <p:tgtEl>
                                          <p:spTgt spid="6161">
                                            <p:txEl>
                                              <p:pRg st="0" end="0"/>
                                            </p:txEl>
                                          </p:spTgt>
                                        </p:tgtEl>
                                        <p:attrNameLst>
                                          <p:attrName>ppt_x</p:attrName>
                                        </p:attrNameLst>
                                      </p:cBhvr>
                                      <p:tavLst>
                                        <p:tav tm="0">
                                          <p:val>
                                            <p:strVal val="#ppt_x-0.05"/>
                                          </p:val>
                                        </p:tav>
                                        <p:tav tm="100000">
                                          <p:val>
                                            <p:strVal val="#ppt_x"/>
                                          </p:val>
                                        </p:tav>
                                      </p:tavLst>
                                    </p:anim>
                                    <p:anim calcmode="lin" valueType="num">
                                      <p:cBhvr>
                                        <p:cTn id="89" dur="200" accel="100000" fill="hold">
                                          <p:stCondLst>
                                            <p:cond delay="800"/>
                                          </p:stCondLst>
                                        </p:cTn>
                                        <p:tgtEl>
                                          <p:spTgt spid="6161">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90" fill="hold" nodeType="clickPar">
                      <p:stCondLst>
                        <p:cond delay="indefinite"/>
                      </p:stCondLst>
                      <p:childTnLst>
                        <p:par>
                          <p:cTn id="91" fill="hold" nodeType="withGroup">
                            <p:stCondLst>
                              <p:cond delay="0"/>
                            </p:stCondLst>
                            <p:childTnLst>
                              <p:par>
                                <p:cTn id="92" presetID="54" presetClass="entr" presetSubtype="0" accel="100000" fill="hold" nodeType="clickEffect">
                                  <p:stCondLst>
                                    <p:cond delay="0"/>
                                  </p:stCondLst>
                                  <p:childTnLst>
                                    <p:set>
                                      <p:cBhvr>
                                        <p:cTn id="93" dur="1" fill="hold">
                                          <p:stCondLst>
                                            <p:cond delay="0"/>
                                          </p:stCondLst>
                                        </p:cTn>
                                        <p:tgtEl>
                                          <p:spTgt spid="6162">
                                            <p:txEl>
                                              <p:pRg st="0" end="0"/>
                                            </p:txEl>
                                          </p:spTgt>
                                        </p:tgtEl>
                                        <p:attrNameLst>
                                          <p:attrName>style.visibility</p:attrName>
                                        </p:attrNameLst>
                                      </p:cBhvr>
                                      <p:to>
                                        <p:strVal val="visible"/>
                                      </p:to>
                                    </p:set>
                                    <p:anim calcmode="lin" valueType="num">
                                      <p:cBhvr>
                                        <p:cTn id="94" dur="500" fill="hold"/>
                                        <p:tgtEl>
                                          <p:spTgt spid="6162">
                                            <p:txEl>
                                              <p:pRg st="0" end="0"/>
                                            </p:txEl>
                                          </p:spTgt>
                                        </p:tgtEl>
                                        <p:attrNameLst>
                                          <p:attrName>ppt_w</p:attrName>
                                        </p:attrNameLst>
                                      </p:cBhvr>
                                      <p:tavLst>
                                        <p:tav tm="0">
                                          <p:val>
                                            <p:strVal val="#ppt_w*0.05"/>
                                          </p:val>
                                        </p:tav>
                                        <p:tav tm="100000">
                                          <p:val>
                                            <p:strVal val="#ppt_w"/>
                                          </p:val>
                                        </p:tav>
                                      </p:tavLst>
                                    </p:anim>
                                    <p:anim calcmode="lin" valueType="num">
                                      <p:cBhvr>
                                        <p:cTn id="95" dur="500" fill="hold"/>
                                        <p:tgtEl>
                                          <p:spTgt spid="6162">
                                            <p:txEl>
                                              <p:pRg st="0" end="0"/>
                                            </p:txEl>
                                          </p:spTgt>
                                        </p:tgtEl>
                                        <p:attrNameLst>
                                          <p:attrName>ppt_h</p:attrName>
                                        </p:attrNameLst>
                                      </p:cBhvr>
                                      <p:tavLst>
                                        <p:tav tm="0">
                                          <p:val>
                                            <p:strVal val="#ppt_h"/>
                                          </p:val>
                                        </p:tav>
                                        <p:tav tm="100000">
                                          <p:val>
                                            <p:strVal val="#ppt_h"/>
                                          </p:val>
                                        </p:tav>
                                      </p:tavLst>
                                    </p:anim>
                                    <p:anim calcmode="lin" valueType="num">
                                      <p:cBhvr>
                                        <p:cTn id="96" dur="500" fill="hold"/>
                                        <p:tgtEl>
                                          <p:spTgt spid="6162">
                                            <p:txEl>
                                              <p:pRg st="0" end="0"/>
                                            </p:txEl>
                                          </p:spTgt>
                                        </p:tgtEl>
                                        <p:attrNameLst>
                                          <p:attrName>ppt_x</p:attrName>
                                        </p:attrNameLst>
                                      </p:cBhvr>
                                      <p:tavLst>
                                        <p:tav tm="0">
                                          <p:val>
                                            <p:strVal val="#ppt_x-.2"/>
                                          </p:val>
                                        </p:tav>
                                        <p:tav tm="100000">
                                          <p:val>
                                            <p:strVal val="#ppt_x"/>
                                          </p:val>
                                        </p:tav>
                                      </p:tavLst>
                                    </p:anim>
                                    <p:anim calcmode="lin" valueType="num">
                                      <p:cBhvr>
                                        <p:cTn id="97" dur="500" fill="hold"/>
                                        <p:tgtEl>
                                          <p:spTgt spid="6162">
                                            <p:txEl>
                                              <p:pRg st="0" end="0"/>
                                            </p:txEl>
                                          </p:spTgt>
                                        </p:tgtEl>
                                        <p:attrNameLst>
                                          <p:attrName>ppt_y</p:attrName>
                                        </p:attrNameLst>
                                      </p:cBhvr>
                                      <p:tavLst>
                                        <p:tav tm="0">
                                          <p:val>
                                            <p:strVal val="#ppt_y"/>
                                          </p:val>
                                        </p:tav>
                                        <p:tav tm="100000">
                                          <p:val>
                                            <p:strVal val="#ppt_y"/>
                                          </p:val>
                                        </p:tav>
                                      </p:tavLst>
                                    </p:anim>
                                    <p:animEffect transition="in" filter="fade">
                                      <p:cBhvr>
                                        <p:cTn id="98" dur="500"/>
                                        <p:tgtEl>
                                          <p:spTgt spid="6162">
                                            <p:txEl>
                                              <p:pRg st="0" end="0"/>
                                            </p:txEl>
                                          </p:spTgt>
                                        </p:tgtEl>
                                      </p:cBhvr>
                                    </p:animEffect>
                                  </p:childTnLst>
                                </p:cTn>
                              </p:par>
                            </p:childTnLst>
                          </p:cTn>
                        </p:par>
                      </p:childTnLst>
                    </p:cTn>
                  </p:par>
                  <p:par>
                    <p:cTn id="99" fill="hold" nodeType="clickPar">
                      <p:stCondLst>
                        <p:cond delay="indefinite"/>
                      </p:stCondLst>
                      <p:childTnLst>
                        <p:par>
                          <p:cTn id="100" fill="hold" nodeType="withGroup">
                            <p:stCondLst>
                              <p:cond delay="0"/>
                            </p:stCondLst>
                            <p:childTnLst>
                              <p:par>
                                <p:cTn id="101" presetID="22" presetClass="entr" presetSubtype="4" fill="hold" nodeType="clickEffect">
                                  <p:stCondLst>
                                    <p:cond delay="0"/>
                                  </p:stCondLst>
                                  <p:childTnLst>
                                    <p:set>
                                      <p:cBhvr>
                                        <p:cTn id="102" dur="1" fill="hold">
                                          <p:stCondLst>
                                            <p:cond delay="0"/>
                                          </p:stCondLst>
                                        </p:cTn>
                                        <p:tgtEl>
                                          <p:spTgt spid="6157">
                                            <p:txEl>
                                              <p:pRg st="0" end="0"/>
                                            </p:txEl>
                                          </p:spTgt>
                                        </p:tgtEl>
                                        <p:attrNameLst>
                                          <p:attrName>style.visibility</p:attrName>
                                        </p:attrNameLst>
                                      </p:cBhvr>
                                      <p:to>
                                        <p:strVal val="visible"/>
                                      </p:to>
                                    </p:set>
                                    <p:animEffect transition="in" filter="wipe(down)">
                                      <p:cBhvr>
                                        <p:cTn id="103" dur="500"/>
                                        <p:tgtEl>
                                          <p:spTgt spid="6157">
                                            <p:txEl>
                                              <p:pRg st="0" end="0"/>
                                            </p:txEl>
                                          </p:spTgt>
                                        </p:tgtEl>
                                      </p:cBhvr>
                                    </p:animEffect>
                                  </p:childTnLst>
                                </p:cTn>
                              </p:par>
                            </p:childTnLst>
                          </p:cTn>
                        </p:par>
                      </p:childTnLst>
                    </p:cTn>
                  </p:par>
                  <p:par>
                    <p:cTn id="104" fill="hold" nodeType="clickPar">
                      <p:stCondLst>
                        <p:cond delay="indefinite"/>
                      </p:stCondLst>
                      <p:childTnLst>
                        <p:par>
                          <p:cTn id="105" fill="hold" nodeType="withGroup">
                            <p:stCondLst>
                              <p:cond delay="0"/>
                            </p:stCondLst>
                            <p:childTnLst>
                              <p:par>
                                <p:cTn id="106" presetID="54" presetClass="entr" presetSubtype="0" accel="100000" fill="hold" nodeType="clickEffect">
                                  <p:stCondLst>
                                    <p:cond delay="0"/>
                                  </p:stCondLst>
                                  <p:childTnLst>
                                    <p:set>
                                      <p:cBhvr>
                                        <p:cTn id="107" dur="1" fill="hold">
                                          <p:stCondLst>
                                            <p:cond delay="0"/>
                                          </p:stCondLst>
                                        </p:cTn>
                                        <p:tgtEl>
                                          <p:spTgt spid="6158">
                                            <p:txEl>
                                              <p:pRg st="0" end="0"/>
                                            </p:txEl>
                                          </p:spTgt>
                                        </p:tgtEl>
                                        <p:attrNameLst>
                                          <p:attrName>style.visibility</p:attrName>
                                        </p:attrNameLst>
                                      </p:cBhvr>
                                      <p:to>
                                        <p:strVal val="visible"/>
                                      </p:to>
                                    </p:set>
                                    <p:anim calcmode="lin" valueType="num">
                                      <p:cBhvr>
                                        <p:cTn id="108" dur="500" fill="hold"/>
                                        <p:tgtEl>
                                          <p:spTgt spid="6158">
                                            <p:txEl>
                                              <p:pRg st="0" end="0"/>
                                            </p:txEl>
                                          </p:spTgt>
                                        </p:tgtEl>
                                        <p:attrNameLst>
                                          <p:attrName>ppt_w</p:attrName>
                                        </p:attrNameLst>
                                      </p:cBhvr>
                                      <p:tavLst>
                                        <p:tav tm="0">
                                          <p:val>
                                            <p:strVal val="#ppt_w*0.05"/>
                                          </p:val>
                                        </p:tav>
                                        <p:tav tm="100000">
                                          <p:val>
                                            <p:strVal val="#ppt_w"/>
                                          </p:val>
                                        </p:tav>
                                      </p:tavLst>
                                    </p:anim>
                                    <p:anim calcmode="lin" valueType="num">
                                      <p:cBhvr>
                                        <p:cTn id="109" dur="500" fill="hold"/>
                                        <p:tgtEl>
                                          <p:spTgt spid="6158">
                                            <p:txEl>
                                              <p:pRg st="0" end="0"/>
                                            </p:txEl>
                                          </p:spTgt>
                                        </p:tgtEl>
                                        <p:attrNameLst>
                                          <p:attrName>ppt_h</p:attrName>
                                        </p:attrNameLst>
                                      </p:cBhvr>
                                      <p:tavLst>
                                        <p:tav tm="0">
                                          <p:val>
                                            <p:strVal val="#ppt_h"/>
                                          </p:val>
                                        </p:tav>
                                        <p:tav tm="100000">
                                          <p:val>
                                            <p:strVal val="#ppt_h"/>
                                          </p:val>
                                        </p:tav>
                                      </p:tavLst>
                                    </p:anim>
                                    <p:anim calcmode="lin" valueType="num">
                                      <p:cBhvr>
                                        <p:cTn id="110" dur="500" fill="hold"/>
                                        <p:tgtEl>
                                          <p:spTgt spid="6158">
                                            <p:txEl>
                                              <p:pRg st="0" end="0"/>
                                            </p:txEl>
                                          </p:spTgt>
                                        </p:tgtEl>
                                        <p:attrNameLst>
                                          <p:attrName>ppt_x</p:attrName>
                                        </p:attrNameLst>
                                      </p:cBhvr>
                                      <p:tavLst>
                                        <p:tav tm="0">
                                          <p:val>
                                            <p:strVal val="#ppt_x-.2"/>
                                          </p:val>
                                        </p:tav>
                                        <p:tav tm="100000">
                                          <p:val>
                                            <p:strVal val="#ppt_x"/>
                                          </p:val>
                                        </p:tav>
                                      </p:tavLst>
                                    </p:anim>
                                    <p:anim calcmode="lin" valueType="num">
                                      <p:cBhvr>
                                        <p:cTn id="111" dur="500" fill="hold"/>
                                        <p:tgtEl>
                                          <p:spTgt spid="6158">
                                            <p:txEl>
                                              <p:pRg st="0" end="0"/>
                                            </p:txEl>
                                          </p:spTgt>
                                        </p:tgtEl>
                                        <p:attrNameLst>
                                          <p:attrName>ppt_y</p:attrName>
                                        </p:attrNameLst>
                                      </p:cBhvr>
                                      <p:tavLst>
                                        <p:tav tm="0">
                                          <p:val>
                                            <p:strVal val="#ppt_y"/>
                                          </p:val>
                                        </p:tav>
                                        <p:tav tm="100000">
                                          <p:val>
                                            <p:strVal val="#ppt_y"/>
                                          </p:val>
                                        </p:tav>
                                      </p:tavLst>
                                    </p:anim>
                                    <p:animEffect transition="in" filter="fade">
                                      <p:cBhvr>
                                        <p:cTn id="112" dur="500"/>
                                        <p:tgtEl>
                                          <p:spTgt spid="6158">
                                            <p:txEl>
                                              <p:pRg st="0" end="0"/>
                                            </p:txEl>
                                          </p:spTgt>
                                        </p:tgtEl>
                                      </p:cBhvr>
                                    </p:animEffect>
                                  </p:childTnLst>
                                </p:cTn>
                              </p:par>
                            </p:childTnLst>
                          </p:cTn>
                        </p:par>
                      </p:childTnLst>
                    </p:cTn>
                  </p:par>
                  <p:par>
                    <p:cTn id="113" fill="hold" nodeType="clickPar">
                      <p:stCondLst>
                        <p:cond delay="indefinite"/>
                      </p:stCondLst>
                      <p:childTnLst>
                        <p:par>
                          <p:cTn id="114" fill="hold" nodeType="withGroup">
                            <p:stCondLst>
                              <p:cond delay="0"/>
                            </p:stCondLst>
                            <p:childTnLst>
                              <p:par>
                                <p:cTn id="115" presetID="54" presetClass="entr" presetSubtype="0" accel="100000" fill="hold" nodeType="clickEffect">
                                  <p:stCondLst>
                                    <p:cond delay="0"/>
                                  </p:stCondLst>
                                  <p:childTnLst>
                                    <p:set>
                                      <p:cBhvr>
                                        <p:cTn id="116" dur="1" fill="hold">
                                          <p:stCondLst>
                                            <p:cond delay="0"/>
                                          </p:stCondLst>
                                        </p:cTn>
                                        <p:tgtEl>
                                          <p:spTgt spid="6158">
                                            <p:txEl>
                                              <p:pRg st="1" end="1"/>
                                            </p:txEl>
                                          </p:spTgt>
                                        </p:tgtEl>
                                        <p:attrNameLst>
                                          <p:attrName>style.visibility</p:attrName>
                                        </p:attrNameLst>
                                      </p:cBhvr>
                                      <p:to>
                                        <p:strVal val="visible"/>
                                      </p:to>
                                    </p:set>
                                    <p:anim calcmode="lin" valueType="num">
                                      <p:cBhvr>
                                        <p:cTn id="117" dur="500" fill="hold"/>
                                        <p:tgtEl>
                                          <p:spTgt spid="6158">
                                            <p:txEl>
                                              <p:pRg st="1" end="1"/>
                                            </p:txEl>
                                          </p:spTgt>
                                        </p:tgtEl>
                                        <p:attrNameLst>
                                          <p:attrName>ppt_w</p:attrName>
                                        </p:attrNameLst>
                                      </p:cBhvr>
                                      <p:tavLst>
                                        <p:tav tm="0">
                                          <p:val>
                                            <p:strVal val="#ppt_w*0.05"/>
                                          </p:val>
                                        </p:tav>
                                        <p:tav tm="100000">
                                          <p:val>
                                            <p:strVal val="#ppt_w"/>
                                          </p:val>
                                        </p:tav>
                                      </p:tavLst>
                                    </p:anim>
                                    <p:anim calcmode="lin" valueType="num">
                                      <p:cBhvr>
                                        <p:cTn id="118" dur="500" fill="hold"/>
                                        <p:tgtEl>
                                          <p:spTgt spid="6158">
                                            <p:txEl>
                                              <p:pRg st="1" end="1"/>
                                            </p:txEl>
                                          </p:spTgt>
                                        </p:tgtEl>
                                        <p:attrNameLst>
                                          <p:attrName>ppt_h</p:attrName>
                                        </p:attrNameLst>
                                      </p:cBhvr>
                                      <p:tavLst>
                                        <p:tav tm="0">
                                          <p:val>
                                            <p:strVal val="#ppt_h"/>
                                          </p:val>
                                        </p:tav>
                                        <p:tav tm="100000">
                                          <p:val>
                                            <p:strVal val="#ppt_h"/>
                                          </p:val>
                                        </p:tav>
                                      </p:tavLst>
                                    </p:anim>
                                    <p:anim calcmode="lin" valueType="num">
                                      <p:cBhvr>
                                        <p:cTn id="119" dur="500" fill="hold"/>
                                        <p:tgtEl>
                                          <p:spTgt spid="6158">
                                            <p:txEl>
                                              <p:pRg st="1" end="1"/>
                                            </p:txEl>
                                          </p:spTgt>
                                        </p:tgtEl>
                                        <p:attrNameLst>
                                          <p:attrName>ppt_x</p:attrName>
                                        </p:attrNameLst>
                                      </p:cBhvr>
                                      <p:tavLst>
                                        <p:tav tm="0">
                                          <p:val>
                                            <p:strVal val="#ppt_x-.2"/>
                                          </p:val>
                                        </p:tav>
                                        <p:tav tm="100000">
                                          <p:val>
                                            <p:strVal val="#ppt_x"/>
                                          </p:val>
                                        </p:tav>
                                      </p:tavLst>
                                    </p:anim>
                                    <p:anim calcmode="lin" valueType="num">
                                      <p:cBhvr>
                                        <p:cTn id="120" dur="500" fill="hold"/>
                                        <p:tgtEl>
                                          <p:spTgt spid="6158">
                                            <p:txEl>
                                              <p:pRg st="1" end="1"/>
                                            </p:txEl>
                                          </p:spTgt>
                                        </p:tgtEl>
                                        <p:attrNameLst>
                                          <p:attrName>ppt_y</p:attrName>
                                        </p:attrNameLst>
                                      </p:cBhvr>
                                      <p:tavLst>
                                        <p:tav tm="0">
                                          <p:val>
                                            <p:strVal val="#ppt_y"/>
                                          </p:val>
                                        </p:tav>
                                        <p:tav tm="100000">
                                          <p:val>
                                            <p:strVal val="#ppt_y"/>
                                          </p:val>
                                        </p:tav>
                                      </p:tavLst>
                                    </p:anim>
                                    <p:animEffect transition="in" filter="fade">
                                      <p:cBhvr>
                                        <p:cTn id="121" dur="500"/>
                                        <p:tgtEl>
                                          <p:spTgt spid="6158">
                                            <p:txEl>
                                              <p:pRg st="1" end="1"/>
                                            </p:txEl>
                                          </p:spTgt>
                                        </p:tgtEl>
                                      </p:cBhvr>
                                    </p:animEffect>
                                  </p:childTnLst>
                                </p:cTn>
                              </p:par>
                            </p:childTnLst>
                          </p:cTn>
                        </p:par>
                      </p:childTnLst>
                    </p:cTn>
                  </p:par>
                  <p:par>
                    <p:cTn id="122" fill="hold" nodeType="clickPar">
                      <p:stCondLst>
                        <p:cond delay="indefinite"/>
                      </p:stCondLst>
                      <p:childTnLst>
                        <p:par>
                          <p:cTn id="123" fill="hold" nodeType="withGroup">
                            <p:stCondLst>
                              <p:cond delay="0"/>
                            </p:stCondLst>
                            <p:childTnLst>
                              <p:par>
                                <p:cTn id="124" presetID="54" presetClass="entr" presetSubtype="0" accel="100000" fill="hold" nodeType="clickEffect">
                                  <p:stCondLst>
                                    <p:cond delay="0"/>
                                  </p:stCondLst>
                                  <p:childTnLst>
                                    <p:set>
                                      <p:cBhvr>
                                        <p:cTn id="125" dur="1" fill="hold">
                                          <p:stCondLst>
                                            <p:cond delay="0"/>
                                          </p:stCondLst>
                                        </p:cTn>
                                        <p:tgtEl>
                                          <p:spTgt spid="6164">
                                            <p:txEl>
                                              <p:pRg st="0" end="0"/>
                                            </p:txEl>
                                          </p:spTgt>
                                        </p:tgtEl>
                                        <p:attrNameLst>
                                          <p:attrName>style.visibility</p:attrName>
                                        </p:attrNameLst>
                                      </p:cBhvr>
                                      <p:to>
                                        <p:strVal val="visible"/>
                                      </p:to>
                                    </p:set>
                                    <p:anim calcmode="lin" valueType="num">
                                      <p:cBhvr>
                                        <p:cTn id="126" dur="500" fill="hold"/>
                                        <p:tgtEl>
                                          <p:spTgt spid="6164">
                                            <p:txEl>
                                              <p:pRg st="0" end="0"/>
                                            </p:txEl>
                                          </p:spTgt>
                                        </p:tgtEl>
                                        <p:attrNameLst>
                                          <p:attrName>ppt_w</p:attrName>
                                        </p:attrNameLst>
                                      </p:cBhvr>
                                      <p:tavLst>
                                        <p:tav tm="0">
                                          <p:val>
                                            <p:strVal val="#ppt_w*0.05"/>
                                          </p:val>
                                        </p:tav>
                                        <p:tav tm="100000">
                                          <p:val>
                                            <p:strVal val="#ppt_w"/>
                                          </p:val>
                                        </p:tav>
                                      </p:tavLst>
                                    </p:anim>
                                    <p:anim calcmode="lin" valueType="num">
                                      <p:cBhvr>
                                        <p:cTn id="127" dur="500" fill="hold"/>
                                        <p:tgtEl>
                                          <p:spTgt spid="6164">
                                            <p:txEl>
                                              <p:pRg st="0" end="0"/>
                                            </p:txEl>
                                          </p:spTgt>
                                        </p:tgtEl>
                                        <p:attrNameLst>
                                          <p:attrName>ppt_h</p:attrName>
                                        </p:attrNameLst>
                                      </p:cBhvr>
                                      <p:tavLst>
                                        <p:tav tm="0">
                                          <p:val>
                                            <p:strVal val="#ppt_h"/>
                                          </p:val>
                                        </p:tav>
                                        <p:tav tm="100000">
                                          <p:val>
                                            <p:strVal val="#ppt_h"/>
                                          </p:val>
                                        </p:tav>
                                      </p:tavLst>
                                    </p:anim>
                                    <p:anim calcmode="lin" valueType="num">
                                      <p:cBhvr>
                                        <p:cTn id="128" dur="500" fill="hold"/>
                                        <p:tgtEl>
                                          <p:spTgt spid="6164">
                                            <p:txEl>
                                              <p:pRg st="0" end="0"/>
                                            </p:txEl>
                                          </p:spTgt>
                                        </p:tgtEl>
                                        <p:attrNameLst>
                                          <p:attrName>ppt_x</p:attrName>
                                        </p:attrNameLst>
                                      </p:cBhvr>
                                      <p:tavLst>
                                        <p:tav tm="0">
                                          <p:val>
                                            <p:strVal val="#ppt_x-.2"/>
                                          </p:val>
                                        </p:tav>
                                        <p:tav tm="100000">
                                          <p:val>
                                            <p:strVal val="#ppt_x"/>
                                          </p:val>
                                        </p:tav>
                                      </p:tavLst>
                                    </p:anim>
                                    <p:anim calcmode="lin" valueType="num">
                                      <p:cBhvr>
                                        <p:cTn id="129" dur="500" fill="hold"/>
                                        <p:tgtEl>
                                          <p:spTgt spid="6164">
                                            <p:txEl>
                                              <p:pRg st="0" end="0"/>
                                            </p:txEl>
                                          </p:spTgt>
                                        </p:tgtEl>
                                        <p:attrNameLst>
                                          <p:attrName>ppt_y</p:attrName>
                                        </p:attrNameLst>
                                      </p:cBhvr>
                                      <p:tavLst>
                                        <p:tav tm="0">
                                          <p:val>
                                            <p:strVal val="#ppt_y"/>
                                          </p:val>
                                        </p:tav>
                                        <p:tav tm="100000">
                                          <p:val>
                                            <p:strVal val="#ppt_y"/>
                                          </p:val>
                                        </p:tav>
                                      </p:tavLst>
                                    </p:anim>
                                    <p:animEffect transition="in" filter="fade">
                                      <p:cBhvr>
                                        <p:cTn id="130" dur="500"/>
                                        <p:tgtEl>
                                          <p:spTgt spid="616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Text Box 5"/>
          <p:cNvSpPr txBox="1">
            <a:spLocks noChangeArrowheads="1"/>
          </p:cNvSpPr>
          <p:nvPr/>
        </p:nvSpPr>
        <p:spPr bwMode="auto">
          <a:xfrm>
            <a:off x="179388" y="188913"/>
            <a:ext cx="4021137" cy="5794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3200">
                <a:solidFill>
                  <a:srgbClr val="003E00"/>
                </a:solidFill>
              </a:rPr>
              <a:t>EL PUNTO-Y-COMA</a:t>
            </a:r>
            <a:endParaRPr lang="es-ES" altLang="en-US" sz="3200">
              <a:solidFill>
                <a:srgbClr val="003E00"/>
              </a:solidFill>
            </a:endParaRPr>
          </a:p>
        </p:txBody>
      </p:sp>
      <p:sp>
        <p:nvSpPr>
          <p:cNvPr id="18438" name="Text Box 6"/>
          <p:cNvSpPr txBox="1">
            <a:spLocks noChangeArrowheads="1"/>
          </p:cNvSpPr>
          <p:nvPr/>
        </p:nvSpPr>
        <p:spPr bwMode="auto">
          <a:xfrm>
            <a:off x="0" y="1052513"/>
            <a:ext cx="8278813"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ctr"/>
            <a:r>
              <a:rPr lang="es-MX" altLang="en-US" sz="2000">
                <a:solidFill>
                  <a:srgbClr val="003E00"/>
                </a:solidFill>
              </a:rPr>
              <a:t>Comparte </a:t>
            </a:r>
            <a:r>
              <a:rPr lang="es-MX" altLang="en-US" sz="2000">
                <a:solidFill>
                  <a:srgbClr val="FF0000"/>
                </a:solidFill>
              </a:rPr>
              <a:t>valores</a:t>
            </a:r>
            <a:r>
              <a:rPr lang="es-MX" altLang="en-US" sz="2000">
                <a:solidFill>
                  <a:srgbClr val="003E00"/>
                </a:solidFill>
              </a:rPr>
              <a:t> tanto con la </a:t>
            </a:r>
            <a:r>
              <a:rPr lang="es-MX" altLang="en-US" sz="2000">
                <a:solidFill>
                  <a:srgbClr val="FF0000"/>
                </a:solidFill>
              </a:rPr>
              <a:t>coma</a:t>
            </a:r>
            <a:r>
              <a:rPr lang="es-MX" altLang="en-US" sz="2000">
                <a:solidFill>
                  <a:srgbClr val="003E00"/>
                </a:solidFill>
              </a:rPr>
              <a:t> como con el </a:t>
            </a:r>
            <a:r>
              <a:rPr lang="es-MX" altLang="en-US" sz="2000">
                <a:solidFill>
                  <a:srgbClr val="FF0000"/>
                </a:solidFill>
              </a:rPr>
              <a:t>punto y seguido</a:t>
            </a:r>
            <a:r>
              <a:rPr lang="es-MX" altLang="en-US" sz="2000">
                <a:solidFill>
                  <a:srgbClr val="003E00"/>
                </a:solidFill>
              </a:rPr>
              <a:t>.</a:t>
            </a:r>
            <a:r>
              <a:rPr lang="es-MX" altLang="en-US" sz="2000"/>
              <a:t> </a:t>
            </a:r>
            <a:endParaRPr lang="es-ES" altLang="en-US" sz="2000"/>
          </a:p>
        </p:txBody>
      </p:sp>
      <p:sp>
        <p:nvSpPr>
          <p:cNvPr id="18440" name="Text Box 8"/>
          <p:cNvSpPr txBox="1">
            <a:spLocks noChangeArrowheads="1"/>
          </p:cNvSpPr>
          <p:nvPr/>
        </p:nvSpPr>
        <p:spPr bwMode="auto">
          <a:xfrm>
            <a:off x="323850" y="1484313"/>
            <a:ext cx="3170238"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4400">
                <a:solidFill>
                  <a:srgbClr val="000066"/>
                </a:solidFill>
              </a:rPr>
              <a:t>1</a:t>
            </a:r>
            <a:r>
              <a:rPr lang="es-MX" altLang="en-US">
                <a:solidFill>
                  <a:srgbClr val="000066"/>
                </a:solidFill>
              </a:rPr>
              <a:t> VALOR DE COMA</a:t>
            </a:r>
            <a:endParaRPr lang="es-ES" altLang="en-US" sz="4400">
              <a:solidFill>
                <a:srgbClr val="000066"/>
              </a:solidFill>
            </a:endParaRPr>
          </a:p>
        </p:txBody>
      </p:sp>
      <p:sp>
        <p:nvSpPr>
          <p:cNvPr id="18441" name="Text Box 9"/>
          <p:cNvSpPr txBox="1">
            <a:spLocks noChangeArrowheads="1"/>
          </p:cNvSpPr>
          <p:nvPr/>
        </p:nvSpPr>
        <p:spPr bwMode="auto">
          <a:xfrm>
            <a:off x="250825" y="2420938"/>
            <a:ext cx="8718550" cy="9159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ctr"/>
            <a:r>
              <a:rPr lang="es-MX" altLang="en-US" sz="1800"/>
              <a:t>En enumeraciones complejas que incluyen comas, es una coma “gorda”. </a:t>
            </a:r>
          </a:p>
          <a:p>
            <a:pPr algn="ctr"/>
            <a:r>
              <a:rPr lang="es-MX" altLang="en-US" sz="1800"/>
              <a:t>En este caso, su función es señalar el límite entre los elementos enumerados. </a:t>
            </a:r>
          </a:p>
          <a:p>
            <a:pPr algn="ctr"/>
            <a:r>
              <a:rPr lang="es-MX" altLang="en-US" sz="1800"/>
              <a:t>Si todo se marca con comas, el texto se hace pesado de leer.</a:t>
            </a:r>
            <a:endParaRPr lang="es-ES" altLang="en-US" sz="1800"/>
          </a:p>
        </p:txBody>
      </p:sp>
      <p:sp>
        <p:nvSpPr>
          <p:cNvPr id="18442" name="Text Box 10"/>
          <p:cNvSpPr txBox="1">
            <a:spLocks noChangeArrowheads="1"/>
          </p:cNvSpPr>
          <p:nvPr/>
        </p:nvSpPr>
        <p:spPr bwMode="auto">
          <a:xfrm>
            <a:off x="395288" y="3573463"/>
            <a:ext cx="8477250" cy="9159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1800" i="1">
                <a:solidFill>
                  <a:srgbClr val="000066"/>
                </a:solidFill>
              </a:rPr>
              <a:t>Pablo</a:t>
            </a:r>
            <a:r>
              <a:rPr lang="es-MX" altLang="en-US" sz="1800" i="1"/>
              <a:t>,</a:t>
            </a:r>
            <a:r>
              <a:rPr lang="es-MX" altLang="en-US" sz="1800" i="1">
                <a:solidFill>
                  <a:srgbClr val="000066"/>
                </a:solidFill>
              </a:rPr>
              <a:t> que es el más disciplinado</a:t>
            </a:r>
            <a:r>
              <a:rPr lang="es-MX" altLang="en-US" sz="1800" i="1"/>
              <a:t>,</a:t>
            </a:r>
            <a:r>
              <a:rPr lang="es-MX" altLang="en-US" sz="1800" i="1">
                <a:solidFill>
                  <a:srgbClr val="000066"/>
                </a:solidFill>
              </a:rPr>
              <a:t> tomó los apuntes</a:t>
            </a:r>
            <a:r>
              <a:rPr lang="es-MX" altLang="en-US" sz="1800" i="1"/>
              <a:t>, </a:t>
            </a:r>
            <a:r>
              <a:rPr lang="es-MX" altLang="en-US" sz="1800" i="1">
                <a:solidFill>
                  <a:srgbClr val="993300"/>
                </a:solidFill>
              </a:rPr>
              <a:t>Marta</a:t>
            </a:r>
            <a:r>
              <a:rPr lang="es-MX" altLang="en-US" sz="1800" i="1"/>
              <a:t>,</a:t>
            </a:r>
            <a:r>
              <a:rPr lang="es-MX" altLang="en-US" sz="1800" i="1">
                <a:solidFill>
                  <a:srgbClr val="993300"/>
                </a:solidFill>
              </a:rPr>
              <a:t> la más hábil </a:t>
            </a:r>
          </a:p>
          <a:p>
            <a:r>
              <a:rPr lang="es-MX" altLang="en-US" sz="1800" i="1">
                <a:solidFill>
                  <a:srgbClr val="993300"/>
                </a:solidFill>
              </a:rPr>
              <a:t>para escribir </a:t>
            </a:r>
            <a:r>
              <a:rPr lang="es-MX" altLang="en-US" sz="1800" i="1"/>
              <a:t>, </a:t>
            </a:r>
            <a:r>
              <a:rPr lang="es-MX" altLang="en-US" sz="1800" i="1">
                <a:solidFill>
                  <a:srgbClr val="993300"/>
                </a:solidFill>
              </a:rPr>
              <a:t>redactó el informe</a:t>
            </a:r>
            <a:r>
              <a:rPr lang="es-MX" altLang="en-US" sz="1800" i="1"/>
              <a:t> , </a:t>
            </a:r>
            <a:r>
              <a:rPr lang="es-MX" altLang="en-US" sz="1800" i="1">
                <a:solidFill>
                  <a:srgbClr val="FF00FF"/>
                </a:solidFill>
              </a:rPr>
              <a:t>Jimena</a:t>
            </a:r>
            <a:r>
              <a:rPr lang="es-MX" altLang="en-US" sz="1800" i="1"/>
              <a:t>,</a:t>
            </a:r>
            <a:r>
              <a:rPr lang="es-MX" altLang="en-US" sz="1800" i="1">
                <a:solidFill>
                  <a:srgbClr val="FF00FF"/>
                </a:solidFill>
              </a:rPr>
              <a:t> la experta en Power Point</a:t>
            </a:r>
            <a:r>
              <a:rPr lang="es-MX" altLang="en-US" sz="1800" i="1"/>
              <a:t>,</a:t>
            </a:r>
            <a:r>
              <a:rPr lang="es-MX" altLang="en-US" sz="1800" i="1">
                <a:solidFill>
                  <a:srgbClr val="FF00FF"/>
                </a:solidFill>
              </a:rPr>
              <a:t> diseñó</a:t>
            </a:r>
            <a:endParaRPr lang="es-MX" altLang="en-US" sz="1800" i="1">
              <a:solidFill>
                <a:srgbClr val="993300"/>
              </a:solidFill>
            </a:endParaRPr>
          </a:p>
          <a:p>
            <a:r>
              <a:rPr lang="es-MX" altLang="en-US" sz="1800" i="1">
                <a:solidFill>
                  <a:srgbClr val="FF00FF"/>
                </a:solidFill>
              </a:rPr>
              <a:t>las diapositivas</a:t>
            </a:r>
            <a:r>
              <a:rPr lang="es-MX" altLang="en-US" sz="1800" i="1"/>
              <a:t>, y </a:t>
            </a:r>
            <a:r>
              <a:rPr lang="es-MX" altLang="en-US" sz="1800" i="1">
                <a:solidFill>
                  <a:srgbClr val="FF9900"/>
                </a:solidFill>
              </a:rPr>
              <a:t>Lucho</a:t>
            </a:r>
            <a:r>
              <a:rPr lang="es-MX" altLang="en-US" sz="1800" i="1"/>
              <a:t>,</a:t>
            </a:r>
            <a:r>
              <a:rPr lang="es-MX" altLang="en-US" sz="1800" i="1">
                <a:solidFill>
                  <a:srgbClr val="FF9900"/>
                </a:solidFill>
              </a:rPr>
              <a:t> el de la palabra fácil</a:t>
            </a:r>
            <a:r>
              <a:rPr lang="es-MX" altLang="en-US" sz="1800" i="1"/>
              <a:t>,</a:t>
            </a:r>
            <a:r>
              <a:rPr lang="es-MX" altLang="en-US" sz="1800" i="1">
                <a:solidFill>
                  <a:srgbClr val="FF9900"/>
                </a:solidFill>
              </a:rPr>
              <a:t> presentó el trabajo al grupo</a:t>
            </a:r>
            <a:r>
              <a:rPr lang="es-MX" altLang="en-US" sz="1800" i="1"/>
              <a:t>.</a:t>
            </a:r>
            <a:endParaRPr lang="es-MX" altLang="en-US" sz="1800" i="1">
              <a:solidFill>
                <a:srgbClr val="FF00FF"/>
              </a:solidFill>
            </a:endParaRPr>
          </a:p>
        </p:txBody>
      </p:sp>
      <p:sp>
        <p:nvSpPr>
          <p:cNvPr id="18443" name="Text Box 11"/>
          <p:cNvSpPr txBox="1">
            <a:spLocks noChangeArrowheads="1"/>
          </p:cNvSpPr>
          <p:nvPr/>
        </p:nvSpPr>
        <p:spPr bwMode="auto">
          <a:xfrm>
            <a:off x="468313" y="5013325"/>
            <a:ext cx="58483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1800" i="1">
                <a:solidFill>
                  <a:srgbClr val="000066"/>
                </a:solidFill>
              </a:rPr>
              <a:t>Pablo</a:t>
            </a:r>
            <a:r>
              <a:rPr lang="es-MX" altLang="en-US" sz="1800" i="1"/>
              <a:t>,</a:t>
            </a:r>
            <a:r>
              <a:rPr lang="es-MX" altLang="en-US" sz="1800" i="1">
                <a:solidFill>
                  <a:srgbClr val="000066"/>
                </a:solidFill>
              </a:rPr>
              <a:t> que es el más disciplinado</a:t>
            </a:r>
            <a:r>
              <a:rPr lang="es-MX" altLang="en-US" sz="1800" i="1"/>
              <a:t>,</a:t>
            </a:r>
            <a:r>
              <a:rPr lang="es-MX" altLang="en-US" sz="1800" i="1">
                <a:solidFill>
                  <a:srgbClr val="000066"/>
                </a:solidFill>
              </a:rPr>
              <a:t> tomó los apuntes</a:t>
            </a:r>
            <a:endParaRPr lang="es-ES" altLang="en-US" sz="1800" i="1">
              <a:solidFill>
                <a:srgbClr val="000066"/>
              </a:solidFill>
            </a:endParaRPr>
          </a:p>
        </p:txBody>
      </p:sp>
      <p:sp>
        <p:nvSpPr>
          <p:cNvPr id="18444" name="Text Box 12"/>
          <p:cNvSpPr txBox="1">
            <a:spLocks noChangeArrowheads="1"/>
          </p:cNvSpPr>
          <p:nvPr/>
        </p:nvSpPr>
        <p:spPr bwMode="auto">
          <a:xfrm>
            <a:off x="611188" y="5013325"/>
            <a:ext cx="8208962"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r>
              <a:rPr lang="es-MX" altLang="en-US" sz="1800" i="1">
                <a:solidFill>
                  <a:srgbClr val="993300"/>
                </a:solidFill>
              </a:rPr>
              <a:t>						     Marta</a:t>
            </a:r>
            <a:r>
              <a:rPr lang="es-MX" altLang="en-US" sz="1800" i="1"/>
              <a:t>,</a:t>
            </a:r>
            <a:r>
              <a:rPr lang="es-MX" altLang="en-US" sz="1800" i="1">
                <a:solidFill>
                  <a:srgbClr val="993300"/>
                </a:solidFill>
              </a:rPr>
              <a:t> la más hábil </a:t>
            </a:r>
          </a:p>
          <a:p>
            <a:r>
              <a:rPr lang="es-MX" altLang="en-US" sz="1800" i="1">
                <a:solidFill>
                  <a:srgbClr val="993300"/>
                </a:solidFill>
              </a:rPr>
              <a:t>para escribir </a:t>
            </a:r>
            <a:r>
              <a:rPr lang="es-MX" altLang="en-US" sz="1800" i="1"/>
              <a:t>, </a:t>
            </a:r>
            <a:r>
              <a:rPr lang="es-MX" altLang="en-US" sz="1800" i="1">
                <a:solidFill>
                  <a:srgbClr val="993300"/>
                </a:solidFill>
              </a:rPr>
              <a:t>redactó el informe</a:t>
            </a:r>
            <a:endParaRPr lang="es-ES" altLang="en-US" sz="1800" i="1">
              <a:solidFill>
                <a:srgbClr val="993300"/>
              </a:solidFill>
            </a:endParaRPr>
          </a:p>
        </p:txBody>
      </p:sp>
      <p:sp>
        <p:nvSpPr>
          <p:cNvPr id="18445" name="Text Box 13"/>
          <p:cNvSpPr txBox="1">
            <a:spLocks noChangeArrowheads="1"/>
          </p:cNvSpPr>
          <p:nvPr/>
        </p:nvSpPr>
        <p:spPr bwMode="auto">
          <a:xfrm>
            <a:off x="460375" y="5300663"/>
            <a:ext cx="8683625"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r>
              <a:rPr lang="es-MX" altLang="en-US" sz="1800" i="1">
                <a:solidFill>
                  <a:srgbClr val="FF00FF"/>
                </a:solidFill>
              </a:rPr>
              <a:t>				   Jimena</a:t>
            </a:r>
            <a:r>
              <a:rPr lang="es-MX" altLang="en-US" sz="1800" i="1"/>
              <a:t>,</a:t>
            </a:r>
            <a:r>
              <a:rPr lang="es-MX" altLang="en-US" sz="1800" i="1">
                <a:solidFill>
                  <a:srgbClr val="FF00FF"/>
                </a:solidFill>
              </a:rPr>
              <a:t> la experta en Power Point</a:t>
            </a:r>
            <a:r>
              <a:rPr lang="es-MX" altLang="en-US" sz="1800" i="1"/>
              <a:t>,</a:t>
            </a:r>
            <a:r>
              <a:rPr lang="es-MX" altLang="en-US" sz="1800" i="1">
                <a:solidFill>
                  <a:srgbClr val="FF00FF"/>
                </a:solidFill>
              </a:rPr>
              <a:t> diseñó</a:t>
            </a:r>
            <a:endParaRPr lang="es-MX" altLang="en-US" sz="1800" i="1">
              <a:solidFill>
                <a:srgbClr val="993300"/>
              </a:solidFill>
            </a:endParaRPr>
          </a:p>
          <a:p>
            <a:r>
              <a:rPr lang="es-MX" altLang="en-US" sz="1800" i="1">
                <a:solidFill>
                  <a:srgbClr val="FF00FF"/>
                </a:solidFill>
              </a:rPr>
              <a:t>las diapositivas</a:t>
            </a:r>
            <a:endParaRPr lang="es-ES" altLang="en-US" sz="1800" i="1">
              <a:solidFill>
                <a:srgbClr val="FF00FF"/>
              </a:solidFill>
            </a:endParaRPr>
          </a:p>
        </p:txBody>
      </p:sp>
      <p:sp>
        <p:nvSpPr>
          <p:cNvPr id="18446" name="Text Box 14"/>
          <p:cNvSpPr txBox="1">
            <a:spLocks noChangeArrowheads="1"/>
          </p:cNvSpPr>
          <p:nvPr/>
        </p:nvSpPr>
        <p:spPr bwMode="auto">
          <a:xfrm>
            <a:off x="2411413" y="5589588"/>
            <a:ext cx="655955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1800" i="1"/>
              <a:t>y </a:t>
            </a:r>
            <a:r>
              <a:rPr lang="es-MX" altLang="en-US" sz="1800" i="1">
                <a:solidFill>
                  <a:srgbClr val="FF9900"/>
                </a:solidFill>
              </a:rPr>
              <a:t>Lucho</a:t>
            </a:r>
            <a:r>
              <a:rPr lang="es-MX" altLang="en-US" sz="1800" i="1"/>
              <a:t>,</a:t>
            </a:r>
            <a:r>
              <a:rPr lang="es-MX" altLang="en-US" sz="1800" i="1">
                <a:solidFill>
                  <a:srgbClr val="FF9900"/>
                </a:solidFill>
              </a:rPr>
              <a:t> el de la palabra fácil</a:t>
            </a:r>
            <a:r>
              <a:rPr lang="es-MX" altLang="en-US" sz="1800" i="1"/>
              <a:t>,</a:t>
            </a:r>
            <a:r>
              <a:rPr lang="es-MX" altLang="en-US" sz="1800" i="1">
                <a:solidFill>
                  <a:srgbClr val="FF9900"/>
                </a:solidFill>
              </a:rPr>
              <a:t> presentó el trabajo al grupo</a:t>
            </a:r>
            <a:r>
              <a:rPr lang="es-MX" altLang="en-US" sz="1800" i="1"/>
              <a:t>.</a:t>
            </a:r>
            <a:endParaRPr lang="es-ES" altLang="en-US" sz="1800"/>
          </a:p>
        </p:txBody>
      </p:sp>
      <p:sp>
        <p:nvSpPr>
          <p:cNvPr id="18447" name="Text Box 15"/>
          <p:cNvSpPr txBox="1">
            <a:spLocks noChangeArrowheads="1"/>
          </p:cNvSpPr>
          <p:nvPr/>
        </p:nvSpPr>
        <p:spPr bwMode="auto">
          <a:xfrm>
            <a:off x="6156325" y="4941888"/>
            <a:ext cx="303213" cy="5191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2800">
                <a:solidFill>
                  <a:srgbClr val="FF3300"/>
                </a:solidFill>
              </a:rPr>
              <a:t>;</a:t>
            </a:r>
            <a:endParaRPr lang="es-ES" altLang="en-US" sz="2800">
              <a:solidFill>
                <a:srgbClr val="FF3300"/>
              </a:solidFill>
            </a:endParaRPr>
          </a:p>
        </p:txBody>
      </p:sp>
      <p:sp>
        <p:nvSpPr>
          <p:cNvPr id="18449" name="Text Box 17"/>
          <p:cNvSpPr txBox="1">
            <a:spLocks noChangeArrowheads="1"/>
          </p:cNvSpPr>
          <p:nvPr/>
        </p:nvSpPr>
        <p:spPr bwMode="auto">
          <a:xfrm>
            <a:off x="4140200" y="5229225"/>
            <a:ext cx="303213"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2800">
                <a:solidFill>
                  <a:srgbClr val="FF3300"/>
                </a:solidFill>
              </a:rPr>
              <a:t>;</a:t>
            </a:r>
            <a:endParaRPr lang="es-ES" altLang="en-US" sz="2800">
              <a:solidFill>
                <a:srgbClr val="FF3300"/>
              </a:solidFill>
            </a:endParaRPr>
          </a:p>
        </p:txBody>
      </p:sp>
      <p:sp>
        <p:nvSpPr>
          <p:cNvPr id="18450" name="Text Box 18"/>
          <p:cNvSpPr txBox="1">
            <a:spLocks noChangeArrowheads="1"/>
          </p:cNvSpPr>
          <p:nvPr/>
        </p:nvSpPr>
        <p:spPr bwMode="auto">
          <a:xfrm>
            <a:off x="2195513" y="5516563"/>
            <a:ext cx="303212" cy="5191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2800">
                <a:solidFill>
                  <a:srgbClr val="FF3300"/>
                </a:solidFill>
              </a:rPr>
              <a:t>;</a:t>
            </a:r>
            <a:endParaRPr lang="es-ES" altLang="en-US" sz="2800">
              <a:solidFill>
                <a:srgbClr val="FF33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8437"/>
                                        </p:tgtEl>
                                        <p:attrNameLst>
                                          <p:attrName>style.visibility</p:attrName>
                                        </p:attrNameLst>
                                      </p:cBhvr>
                                      <p:to>
                                        <p:strVal val="visible"/>
                                      </p:to>
                                    </p:set>
                                    <p:animEffect transition="in" filter="fade">
                                      <p:cBhvr>
                                        <p:cTn id="7" dur="1000"/>
                                        <p:tgtEl>
                                          <p:spTgt spid="18437"/>
                                        </p:tgtEl>
                                      </p:cBhvr>
                                    </p:animEffect>
                                    <p:anim calcmode="lin" valueType="num">
                                      <p:cBhvr>
                                        <p:cTn id="8" dur="1000" fill="hold"/>
                                        <p:tgtEl>
                                          <p:spTgt spid="18437"/>
                                        </p:tgtEl>
                                        <p:attrNameLst>
                                          <p:attrName>ppt_x</p:attrName>
                                        </p:attrNameLst>
                                      </p:cBhvr>
                                      <p:tavLst>
                                        <p:tav tm="0">
                                          <p:val>
                                            <p:strVal val="#ppt_x"/>
                                          </p:val>
                                        </p:tav>
                                        <p:tav tm="100000">
                                          <p:val>
                                            <p:strVal val="#ppt_x"/>
                                          </p:val>
                                        </p:tav>
                                      </p:tavLst>
                                    </p:anim>
                                    <p:anim calcmode="lin" valueType="num">
                                      <p:cBhvr>
                                        <p:cTn id="9" dur="1000" fill="hold"/>
                                        <p:tgtEl>
                                          <p:spTgt spid="18437"/>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54" presetClass="entr" presetSubtype="0" accel="100000" fill="hold" grpId="0" nodeType="clickEffect">
                                  <p:stCondLst>
                                    <p:cond delay="0"/>
                                  </p:stCondLst>
                                  <p:childTnLst>
                                    <p:set>
                                      <p:cBhvr>
                                        <p:cTn id="13" dur="1" fill="hold">
                                          <p:stCondLst>
                                            <p:cond delay="0"/>
                                          </p:stCondLst>
                                        </p:cTn>
                                        <p:tgtEl>
                                          <p:spTgt spid="18438"/>
                                        </p:tgtEl>
                                        <p:attrNameLst>
                                          <p:attrName>style.visibility</p:attrName>
                                        </p:attrNameLst>
                                      </p:cBhvr>
                                      <p:to>
                                        <p:strVal val="visible"/>
                                      </p:to>
                                    </p:set>
                                    <p:anim calcmode="lin" valueType="num">
                                      <p:cBhvr>
                                        <p:cTn id="14" dur="500" fill="hold"/>
                                        <p:tgtEl>
                                          <p:spTgt spid="18438"/>
                                        </p:tgtEl>
                                        <p:attrNameLst>
                                          <p:attrName>ppt_w</p:attrName>
                                        </p:attrNameLst>
                                      </p:cBhvr>
                                      <p:tavLst>
                                        <p:tav tm="0">
                                          <p:val>
                                            <p:strVal val="#ppt_w*0.05"/>
                                          </p:val>
                                        </p:tav>
                                        <p:tav tm="100000">
                                          <p:val>
                                            <p:strVal val="#ppt_w"/>
                                          </p:val>
                                        </p:tav>
                                      </p:tavLst>
                                    </p:anim>
                                    <p:anim calcmode="lin" valueType="num">
                                      <p:cBhvr>
                                        <p:cTn id="15" dur="500" fill="hold"/>
                                        <p:tgtEl>
                                          <p:spTgt spid="18438"/>
                                        </p:tgtEl>
                                        <p:attrNameLst>
                                          <p:attrName>ppt_h</p:attrName>
                                        </p:attrNameLst>
                                      </p:cBhvr>
                                      <p:tavLst>
                                        <p:tav tm="0">
                                          <p:val>
                                            <p:strVal val="#ppt_h"/>
                                          </p:val>
                                        </p:tav>
                                        <p:tav tm="100000">
                                          <p:val>
                                            <p:strVal val="#ppt_h"/>
                                          </p:val>
                                        </p:tav>
                                      </p:tavLst>
                                    </p:anim>
                                    <p:anim calcmode="lin" valueType="num">
                                      <p:cBhvr>
                                        <p:cTn id="16" dur="500" fill="hold"/>
                                        <p:tgtEl>
                                          <p:spTgt spid="18438"/>
                                        </p:tgtEl>
                                        <p:attrNameLst>
                                          <p:attrName>ppt_x</p:attrName>
                                        </p:attrNameLst>
                                      </p:cBhvr>
                                      <p:tavLst>
                                        <p:tav tm="0">
                                          <p:val>
                                            <p:strVal val="#ppt_x-.2"/>
                                          </p:val>
                                        </p:tav>
                                        <p:tav tm="100000">
                                          <p:val>
                                            <p:strVal val="#ppt_x"/>
                                          </p:val>
                                        </p:tav>
                                      </p:tavLst>
                                    </p:anim>
                                    <p:anim calcmode="lin" valueType="num">
                                      <p:cBhvr>
                                        <p:cTn id="17" dur="500" fill="hold"/>
                                        <p:tgtEl>
                                          <p:spTgt spid="18438"/>
                                        </p:tgtEl>
                                        <p:attrNameLst>
                                          <p:attrName>ppt_y</p:attrName>
                                        </p:attrNameLst>
                                      </p:cBhvr>
                                      <p:tavLst>
                                        <p:tav tm="0">
                                          <p:val>
                                            <p:strVal val="#ppt_y"/>
                                          </p:val>
                                        </p:tav>
                                        <p:tav tm="100000">
                                          <p:val>
                                            <p:strVal val="#ppt_y"/>
                                          </p:val>
                                        </p:tav>
                                      </p:tavLst>
                                    </p:anim>
                                    <p:animEffect transition="in" filter="fade">
                                      <p:cBhvr>
                                        <p:cTn id="18" dur="500"/>
                                        <p:tgtEl>
                                          <p:spTgt spid="18438"/>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54" presetClass="entr" presetSubtype="0" accel="100000" fill="hold" grpId="0" nodeType="clickEffect">
                                  <p:stCondLst>
                                    <p:cond delay="0"/>
                                  </p:stCondLst>
                                  <p:childTnLst>
                                    <p:set>
                                      <p:cBhvr>
                                        <p:cTn id="22" dur="1" fill="hold">
                                          <p:stCondLst>
                                            <p:cond delay="0"/>
                                          </p:stCondLst>
                                        </p:cTn>
                                        <p:tgtEl>
                                          <p:spTgt spid="18440"/>
                                        </p:tgtEl>
                                        <p:attrNameLst>
                                          <p:attrName>style.visibility</p:attrName>
                                        </p:attrNameLst>
                                      </p:cBhvr>
                                      <p:to>
                                        <p:strVal val="visible"/>
                                      </p:to>
                                    </p:set>
                                    <p:anim calcmode="lin" valueType="num">
                                      <p:cBhvr>
                                        <p:cTn id="23" dur="500" fill="hold"/>
                                        <p:tgtEl>
                                          <p:spTgt spid="18440"/>
                                        </p:tgtEl>
                                        <p:attrNameLst>
                                          <p:attrName>ppt_w</p:attrName>
                                        </p:attrNameLst>
                                      </p:cBhvr>
                                      <p:tavLst>
                                        <p:tav tm="0">
                                          <p:val>
                                            <p:strVal val="#ppt_w*0.05"/>
                                          </p:val>
                                        </p:tav>
                                        <p:tav tm="100000">
                                          <p:val>
                                            <p:strVal val="#ppt_w"/>
                                          </p:val>
                                        </p:tav>
                                      </p:tavLst>
                                    </p:anim>
                                    <p:anim calcmode="lin" valueType="num">
                                      <p:cBhvr>
                                        <p:cTn id="24" dur="500" fill="hold"/>
                                        <p:tgtEl>
                                          <p:spTgt spid="18440"/>
                                        </p:tgtEl>
                                        <p:attrNameLst>
                                          <p:attrName>ppt_h</p:attrName>
                                        </p:attrNameLst>
                                      </p:cBhvr>
                                      <p:tavLst>
                                        <p:tav tm="0">
                                          <p:val>
                                            <p:strVal val="#ppt_h"/>
                                          </p:val>
                                        </p:tav>
                                        <p:tav tm="100000">
                                          <p:val>
                                            <p:strVal val="#ppt_h"/>
                                          </p:val>
                                        </p:tav>
                                      </p:tavLst>
                                    </p:anim>
                                    <p:anim calcmode="lin" valueType="num">
                                      <p:cBhvr>
                                        <p:cTn id="25" dur="500" fill="hold"/>
                                        <p:tgtEl>
                                          <p:spTgt spid="18440"/>
                                        </p:tgtEl>
                                        <p:attrNameLst>
                                          <p:attrName>ppt_x</p:attrName>
                                        </p:attrNameLst>
                                      </p:cBhvr>
                                      <p:tavLst>
                                        <p:tav tm="0">
                                          <p:val>
                                            <p:strVal val="#ppt_x-.2"/>
                                          </p:val>
                                        </p:tav>
                                        <p:tav tm="100000">
                                          <p:val>
                                            <p:strVal val="#ppt_x"/>
                                          </p:val>
                                        </p:tav>
                                      </p:tavLst>
                                    </p:anim>
                                    <p:anim calcmode="lin" valueType="num">
                                      <p:cBhvr>
                                        <p:cTn id="26" dur="500" fill="hold"/>
                                        <p:tgtEl>
                                          <p:spTgt spid="18440"/>
                                        </p:tgtEl>
                                        <p:attrNameLst>
                                          <p:attrName>ppt_y</p:attrName>
                                        </p:attrNameLst>
                                      </p:cBhvr>
                                      <p:tavLst>
                                        <p:tav tm="0">
                                          <p:val>
                                            <p:strVal val="#ppt_y"/>
                                          </p:val>
                                        </p:tav>
                                        <p:tav tm="100000">
                                          <p:val>
                                            <p:strVal val="#ppt_y"/>
                                          </p:val>
                                        </p:tav>
                                      </p:tavLst>
                                    </p:anim>
                                    <p:animEffect transition="in" filter="fade">
                                      <p:cBhvr>
                                        <p:cTn id="27" dur="500"/>
                                        <p:tgtEl>
                                          <p:spTgt spid="1844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3" presetClass="entr" presetSubtype="0" fill="hold" grpId="0" nodeType="clickEffect">
                                  <p:stCondLst>
                                    <p:cond delay="0"/>
                                  </p:stCondLst>
                                  <p:childTnLst>
                                    <p:set>
                                      <p:cBhvr>
                                        <p:cTn id="31" dur="1" fill="hold">
                                          <p:stCondLst>
                                            <p:cond delay="0"/>
                                          </p:stCondLst>
                                        </p:cTn>
                                        <p:tgtEl>
                                          <p:spTgt spid="18441"/>
                                        </p:tgtEl>
                                        <p:attrNameLst>
                                          <p:attrName>style.visibility</p:attrName>
                                        </p:attrNameLst>
                                      </p:cBhvr>
                                      <p:to>
                                        <p:strVal val="visible"/>
                                      </p:to>
                                    </p:set>
                                    <p:animEffect transition="in" filter="fade">
                                      <p:cBhvr>
                                        <p:cTn id="32" dur="100"/>
                                        <p:tgtEl>
                                          <p:spTgt spid="18441"/>
                                        </p:tgtEl>
                                      </p:cBhvr>
                                    </p:animEffect>
                                    <p:anim calcmode="lin" valueType="num">
                                      <p:cBhvr>
                                        <p:cTn id="33" dur="400" fill="hold"/>
                                        <p:tgtEl>
                                          <p:spTgt spid="18441"/>
                                        </p:tgtEl>
                                        <p:attrNameLst>
                                          <p:attrName>ppt_x</p:attrName>
                                        </p:attrNameLst>
                                      </p:cBhvr>
                                      <p:tavLst>
                                        <p:tav tm="0">
                                          <p:val>
                                            <p:strVal val="#ppt_x"/>
                                          </p:val>
                                        </p:tav>
                                        <p:tav tm="100000">
                                          <p:val>
                                            <p:strVal val="#ppt_x"/>
                                          </p:val>
                                        </p:tav>
                                      </p:tavLst>
                                    </p:anim>
                                    <p:anim calcmode="lin" valueType="num">
                                      <p:cBhvr>
                                        <p:cTn id="34" dur="400" fill="hold"/>
                                        <p:tgtEl>
                                          <p:spTgt spid="18441"/>
                                        </p:tgtEl>
                                        <p:attrNameLst>
                                          <p:attrName>ppt_y</p:attrName>
                                        </p:attrNameLst>
                                      </p:cBhvr>
                                      <p:tavLst>
                                        <p:tav tm="0">
                                          <p:val>
                                            <p:strVal val="#ppt_y+0.31"/>
                                          </p:val>
                                        </p:tav>
                                        <p:tav tm="100000">
                                          <p:val>
                                            <p:strVal val="#ppt_y+0.31"/>
                                          </p:val>
                                        </p:tav>
                                      </p:tavLst>
                                    </p:anim>
                                    <p:anim calcmode="lin" valueType="num">
                                      <p:cBhvr>
                                        <p:cTn id="35" dur="600" decel="50000" fill="hold">
                                          <p:stCondLst>
                                            <p:cond delay="400"/>
                                          </p:stCondLst>
                                        </p:cTn>
                                        <p:tgtEl>
                                          <p:spTgt spid="18441"/>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6" dur="600" decel="50000" fill="hold">
                                          <p:stCondLst>
                                            <p:cond delay="400"/>
                                          </p:stCondLst>
                                        </p:cTn>
                                        <p:tgtEl>
                                          <p:spTgt spid="18441"/>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15" presetClass="entr" presetSubtype="0" fill="hold" grpId="0" nodeType="clickEffect">
                                  <p:stCondLst>
                                    <p:cond delay="0"/>
                                  </p:stCondLst>
                                  <p:childTnLst>
                                    <p:set>
                                      <p:cBhvr>
                                        <p:cTn id="40" dur="1" fill="hold">
                                          <p:stCondLst>
                                            <p:cond delay="0"/>
                                          </p:stCondLst>
                                        </p:cTn>
                                        <p:tgtEl>
                                          <p:spTgt spid="18442"/>
                                        </p:tgtEl>
                                        <p:attrNameLst>
                                          <p:attrName>style.visibility</p:attrName>
                                        </p:attrNameLst>
                                      </p:cBhvr>
                                      <p:to>
                                        <p:strVal val="visible"/>
                                      </p:to>
                                    </p:set>
                                    <p:anim calcmode="lin" valueType="num">
                                      <p:cBhvr>
                                        <p:cTn id="41" dur="1000" fill="hold"/>
                                        <p:tgtEl>
                                          <p:spTgt spid="18442"/>
                                        </p:tgtEl>
                                        <p:attrNameLst>
                                          <p:attrName>ppt_w</p:attrName>
                                        </p:attrNameLst>
                                      </p:cBhvr>
                                      <p:tavLst>
                                        <p:tav tm="0">
                                          <p:val>
                                            <p:fltVal val="0"/>
                                          </p:val>
                                        </p:tav>
                                        <p:tav tm="100000">
                                          <p:val>
                                            <p:strVal val="#ppt_w"/>
                                          </p:val>
                                        </p:tav>
                                      </p:tavLst>
                                    </p:anim>
                                    <p:anim calcmode="lin" valueType="num">
                                      <p:cBhvr>
                                        <p:cTn id="42" dur="1000" fill="hold"/>
                                        <p:tgtEl>
                                          <p:spTgt spid="18442"/>
                                        </p:tgtEl>
                                        <p:attrNameLst>
                                          <p:attrName>ppt_h</p:attrName>
                                        </p:attrNameLst>
                                      </p:cBhvr>
                                      <p:tavLst>
                                        <p:tav tm="0">
                                          <p:val>
                                            <p:fltVal val="0"/>
                                          </p:val>
                                        </p:tav>
                                        <p:tav tm="100000">
                                          <p:val>
                                            <p:strVal val="#ppt_h"/>
                                          </p:val>
                                        </p:tav>
                                      </p:tavLst>
                                    </p:anim>
                                    <p:anim calcmode="lin" valueType="num">
                                      <p:cBhvr>
                                        <p:cTn id="43" dur="1000" fill="hold"/>
                                        <p:tgtEl>
                                          <p:spTgt spid="18442"/>
                                        </p:tgtEl>
                                        <p:attrNameLst>
                                          <p:attrName>ppt_x</p:attrName>
                                        </p:attrNameLst>
                                      </p:cBhvr>
                                      <p:tavLst>
                                        <p:tav tm="0" fmla="#ppt_x+(cos(-2*pi*(1-$))*-#ppt_x-sin(-2*pi*(1-$))*(1-#ppt_y))*(1-$)">
                                          <p:val>
                                            <p:fltVal val="0"/>
                                          </p:val>
                                        </p:tav>
                                        <p:tav tm="100000">
                                          <p:val>
                                            <p:fltVal val="1"/>
                                          </p:val>
                                        </p:tav>
                                      </p:tavLst>
                                    </p:anim>
                                    <p:anim calcmode="lin" valueType="num">
                                      <p:cBhvr>
                                        <p:cTn id="44" dur="1000" fill="hold"/>
                                        <p:tgtEl>
                                          <p:spTgt spid="1844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54" presetClass="entr" presetSubtype="0" accel="100000" fill="hold" grpId="0" nodeType="clickEffect">
                                  <p:stCondLst>
                                    <p:cond delay="0"/>
                                  </p:stCondLst>
                                  <p:childTnLst>
                                    <p:set>
                                      <p:cBhvr>
                                        <p:cTn id="48" dur="1" fill="hold">
                                          <p:stCondLst>
                                            <p:cond delay="0"/>
                                          </p:stCondLst>
                                        </p:cTn>
                                        <p:tgtEl>
                                          <p:spTgt spid="18443"/>
                                        </p:tgtEl>
                                        <p:attrNameLst>
                                          <p:attrName>style.visibility</p:attrName>
                                        </p:attrNameLst>
                                      </p:cBhvr>
                                      <p:to>
                                        <p:strVal val="visible"/>
                                      </p:to>
                                    </p:set>
                                    <p:anim calcmode="lin" valueType="num">
                                      <p:cBhvr>
                                        <p:cTn id="49" dur="500" fill="hold"/>
                                        <p:tgtEl>
                                          <p:spTgt spid="18443"/>
                                        </p:tgtEl>
                                        <p:attrNameLst>
                                          <p:attrName>ppt_w</p:attrName>
                                        </p:attrNameLst>
                                      </p:cBhvr>
                                      <p:tavLst>
                                        <p:tav tm="0">
                                          <p:val>
                                            <p:strVal val="#ppt_w*0.05"/>
                                          </p:val>
                                        </p:tav>
                                        <p:tav tm="100000">
                                          <p:val>
                                            <p:strVal val="#ppt_w"/>
                                          </p:val>
                                        </p:tav>
                                      </p:tavLst>
                                    </p:anim>
                                    <p:anim calcmode="lin" valueType="num">
                                      <p:cBhvr>
                                        <p:cTn id="50" dur="500" fill="hold"/>
                                        <p:tgtEl>
                                          <p:spTgt spid="18443"/>
                                        </p:tgtEl>
                                        <p:attrNameLst>
                                          <p:attrName>ppt_h</p:attrName>
                                        </p:attrNameLst>
                                      </p:cBhvr>
                                      <p:tavLst>
                                        <p:tav tm="0">
                                          <p:val>
                                            <p:strVal val="#ppt_h"/>
                                          </p:val>
                                        </p:tav>
                                        <p:tav tm="100000">
                                          <p:val>
                                            <p:strVal val="#ppt_h"/>
                                          </p:val>
                                        </p:tav>
                                      </p:tavLst>
                                    </p:anim>
                                    <p:anim calcmode="lin" valueType="num">
                                      <p:cBhvr>
                                        <p:cTn id="51" dur="500" fill="hold"/>
                                        <p:tgtEl>
                                          <p:spTgt spid="18443"/>
                                        </p:tgtEl>
                                        <p:attrNameLst>
                                          <p:attrName>ppt_x</p:attrName>
                                        </p:attrNameLst>
                                      </p:cBhvr>
                                      <p:tavLst>
                                        <p:tav tm="0">
                                          <p:val>
                                            <p:strVal val="#ppt_x-.2"/>
                                          </p:val>
                                        </p:tav>
                                        <p:tav tm="100000">
                                          <p:val>
                                            <p:strVal val="#ppt_x"/>
                                          </p:val>
                                        </p:tav>
                                      </p:tavLst>
                                    </p:anim>
                                    <p:anim calcmode="lin" valueType="num">
                                      <p:cBhvr>
                                        <p:cTn id="52" dur="500" fill="hold"/>
                                        <p:tgtEl>
                                          <p:spTgt spid="18443"/>
                                        </p:tgtEl>
                                        <p:attrNameLst>
                                          <p:attrName>ppt_y</p:attrName>
                                        </p:attrNameLst>
                                      </p:cBhvr>
                                      <p:tavLst>
                                        <p:tav tm="0">
                                          <p:val>
                                            <p:strVal val="#ppt_y"/>
                                          </p:val>
                                        </p:tav>
                                        <p:tav tm="100000">
                                          <p:val>
                                            <p:strVal val="#ppt_y"/>
                                          </p:val>
                                        </p:tav>
                                      </p:tavLst>
                                    </p:anim>
                                    <p:animEffect transition="in" filter="fade">
                                      <p:cBhvr>
                                        <p:cTn id="53" dur="500"/>
                                        <p:tgtEl>
                                          <p:spTgt spid="18443"/>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54" presetClass="entr" presetSubtype="0" accel="100000" fill="hold" grpId="0" nodeType="clickEffect">
                                  <p:stCondLst>
                                    <p:cond delay="0"/>
                                  </p:stCondLst>
                                  <p:childTnLst>
                                    <p:set>
                                      <p:cBhvr>
                                        <p:cTn id="57" dur="1" fill="hold">
                                          <p:stCondLst>
                                            <p:cond delay="0"/>
                                          </p:stCondLst>
                                        </p:cTn>
                                        <p:tgtEl>
                                          <p:spTgt spid="18444"/>
                                        </p:tgtEl>
                                        <p:attrNameLst>
                                          <p:attrName>style.visibility</p:attrName>
                                        </p:attrNameLst>
                                      </p:cBhvr>
                                      <p:to>
                                        <p:strVal val="visible"/>
                                      </p:to>
                                    </p:set>
                                    <p:anim calcmode="lin" valueType="num">
                                      <p:cBhvr>
                                        <p:cTn id="58" dur="500" fill="hold"/>
                                        <p:tgtEl>
                                          <p:spTgt spid="18444"/>
                                        </p:tgtEl>
                                        <p:attrNameLst>
                                          <p:attrName>ppt_w</p:attrName>
                                        </p:attrNameLst>
                                      </p:cBhvr>
                                      <p:tavLst>
                                        <p:tav tm="0">
                                          <p:val>
                                            <p:strVal val="#ppt_w*0.05"/>
                                          </p:val>
                                        </p:tav>
                                        <p:tav tm="100000">
                                          <p:val>
                                            <p:strVal val="#ppt_w"/>
                                          </p:val>
                                        </p:tav>
                                      </p:tavLst>
                                    </p:anim>
                                    <p:anim calcmode="lin" valueType="num">
                                      <p:cBhvr>
                                        <p:cTn id="59" dur="500" fill="hold"/>
                                        <p:tgtEl>
                                          <p:spTgt spid="18444"/>
                                        </p:tgtEl>
                                        <p:attrNameLst>
                                          <p:attrName>ppt_h</p:attrName>
                                        </p:attrNameLst>
                                      </p:cBhvr>
                                      <p:tavLst>
                                        <p:tav tm="0">
                                          <p:val>
                                            <p:strVal val="#ppt_h"/>
                                          </p:val>
                                        </p:tav>
                                        <p:tav tm="100000">
                                          <p:val>
                                            <p:strVal val="#ppt_h"/>
                                          </p:val>
                                        </p:tav>
                                      </p:tavLst>
                                    </p:anim>
                                    <p:anim calcmode="lin" valueType="num">
                                      <p:cBhvr>
                                        <p:cTn id="60" dur="500" fill="hold"/>
                                        <p:tgtEl>
                                          <p:spTgt spid="18444"/>
                                        </p:tgtEl>
                                        <p:attrNameLst>
                                          <p:attrName>ppt_x</p:attrName>
                                        </p:attrNameLst>
                                      </p:cBhvr>
                                      <p:tavLst>
                                        <p:tav tm="0">
                                          <p:val>
                                            <p:strVal val="#ppt_x-.2"/>
                                          </p:val>
                                        </p:tav>
                                        <p:tav tm="100000">
                                          <p:val>
                                            <p:strVal val="#ppt_x"/>
                                          </p:val>
                                        </p:tav>
                                      </p:tavLst>
                                    </p:anim>
                                    <p:anim calcmode="lin" valueType="num">
                                      <p:cBhvr>
                                        <p:cTn id="61" dur="500" fill="hold"/>
                                        <p:tgtEl>
                                          <p:spTgt spid="18444"/>
                                        </p:tgtEl>
                                        <p:attrNameLst>
                                          <p:attrName>ppt_y</p:attrName>
                                        </p:attrNameLst>
                                      </p:cBhvr>
                                      <p:tavLst>
                                        <p:tav tm="0">
                                          <p:val>
                                            <p:strVal val="#ppt_y"/>
                                          </p:val>
                                        </p:tav>
                                        <p:tav tm="100000">
                                          <p:val>
                                            <p:strVal val="#ppt_y"/>
                                          </p:val>
                                        </p:tav>
                                      </p:tavLst>
                                    </p:anim>
                                    <p:animEffect transition="in" filter="fade">
                                      <p:cBhvr>
                                        <p:cTn id="62" dur="500"/>
                                        <p:tgtEl>
                                          <p:spTgt spid="18444"/>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54" presetClass="entr" presetSubtype="0" accel="100000" fill="hold" grpId="0" nodeType="clickEffect">
                                  <p:stCondLst>
                                    <p:cond delay="0"/>
                                  </p:stCondLst>
                                  <p:childTnLst>
                                    <p:set>
                                      <p:cBhvr>
                                        <p:cTn id="66" dur="1" fill="hold">
                                          <p:stCondLst>
                                            <p:cond delay="0"/>
                                          </p:stCondLst>
                                        </p:cTn>
                                        <p:tgtEl>
                                          <p:spTgt spid="18445"/>
                                        </p:tgtEl>
                                        <p:attrNameLst>
                                          <p:attrName>style.visibility</p:attrName>
                                        </p:attrNameLst>
                                      </p:cBhvr>
                                      <p:to>
                                        <p:strVal val="visible"/>
                                      </p:to>
                                    </p:set>
                                    <p:anim calcmode="lin" valueType="num">
                                      <p:cBhvr>
                                        <p:cTn id="67" dur="500" fill="hold"/>
                                        <p:tgtEl>
                                          <p:spTgt spid="18445"/>
                                        </p:tgtEl>
                                        <p:attrNameLst>
                                          <p:attrName>ppt_w</p:attrName>
                                        </p:attrNameLst>
                                      </p:cBhvr>
                                      <p:tavLst>
                                        <p:tav tm="0">
                                          <p:val>
                                            <p:strVal val="#ppt_w*0.05"/>
                                          </p:val>
                                        </p:tav>
                                        <p:tav tm="100000">
                                          <p:val>
                                            <p:strVal val="#ppt_w"/>
                                          </p:val>
                                        </p:tav>
                                      </p:tavLst>
                                    </p:anim>
                                    <p:anim calcmode="lin" valueType="num">
                                      <p:cBhvr>
                                        <p:cTn id="68" dur="500" fill="hold"/>
                                        <p:tgtEl>
                                          <p:spTgt spid="18445"/>
                                        </p:tgtEl>
                                        <p:attrNameLst>
                                          <p:attrName>ppt_h</p:attrName>
                                        </p:attrNameLst>
                                      </p:cBhvr>
                                      <p:tavLst>
                                        <p:tav tm="0">
                                          <p:val>
                                            <p:strVal val="#ppt_h"/>
                                          </p:val>
                                        </p:tav>
                                        <p:tav tm="100000">
                                          <p:val>
                                            <p:strVal val="#ppt_h"/>
                                          </p:val>
                                        </p:tav>
                                      </p:tavLst>
                                    </p:anim>
                                    <p:anim calcmode="lin" valueType="num">
                                      <p:cBhvr>
                                        <p:cTn id="69" dur="500" fill="hold"/>
                                        <p:tgtEl>
                                          <p:spTgt spid="18445"/>
                                        </p:tgtEl>
                                        <p:attrNameLst>
                                          <p:attrName>ppt_x</p:attrName>
                                        </p:attrNameLst>
                                      </p:cBhvr>
                                      <p:tavLst>
                                        <p:tav tm="0">
                                          <p:val>
                                            <p:strVal val="#ppt_x-.2"/>
                                          </p:val>
                                        </p:tav>
                                        <p:tav tm="100000">
                                          <p:val>
                                            <p:strVal val="#ppt_x"/>
                                          </p:val>
                                        </p:tav>
                                      </p:tavLst>
                                    </p:anim>
                                    <p:anim calcmode="lin" valueType="num">
                                      <p:cBhvr>
                                        <p:cTn id="70" dur="500" fill="hold"/>
                                        <p:tgtEl>
                                          <p:spTgt spid="18445"/>
                                        </p:tgtEl>
                                        <p:attrNameLst>
                                          <p:attrName>ppt_y</p:attrName>
                                        </p:attrNameLst>
                                      </p:cBhvr>
                                      <p:tavLst>
                                        <p:tav tm="0">
                                          <p:val>
                                            <p:strVal val="#ppt_y"/>
                                          </p:val>
                                        </p:tav>
                                        <p:tav tm="100000">
                                          <p:val>
                                            <p:strVal val="#ppt_y"/>
                                          </p:val>
                                        </p:tav>
                                      </p:tavLst>
                                    </p:anim>
                                    <p:animEffect transition="in" filter="fade">
                                      <p:cBhvr>
                                        <p:cTn id="71" dur="500"/>
                                        <p:tgtEl>
                                          <p:spTgt spid="18445"/>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54" presetClass="entr" presetSubtype="0" accel="100000" fill="hold" grpId="0" nodeType="clickEffect">
                                  <p:stCondLst>
                                    <p:cond delay="0"/>
                                  </p:stCondLst>
                                  <p:childTnLst>
                                    <p:set>
                                      <p:cBhvr>
                                        <p:cTn id="75" dur="1" fill="hold">
                                          <p:stCondLst>
                                            <p:cond delay="0"/>
                                          </p:stCondLst>
                                        </p:cTn>
                                        <p:tgtEl>
                                          <p:spTgt spid="18446"/>
                                        </p:tgtEl>
                                        <p:attrNameLst>
                                          <p:attrName>style.visibility</p:attrName>
                                        </p:attrNameLst>
                                      </p:cBhvr>
                                      <p:to>
                                        <p:strVal val="visible"/>
                                      </p:to>
                                    </p:set>
                                    <p:anim calcmode="lin" valueType="num">
                                      <p:cBhvr>
                                        <p:cTn id="76" dur="500" fill="hold"/>
                                        <p:tgtEl>
                                          <p:spTgt spid="18446"/>
                                        </p:tgtEl>
                                        <p:attrNameLst>
                                          <p:attrName>ppt_w</p:attrName>
                                        </p:attrNameLst>
                                      </p:cBhvr>
                                      <p:tavLst>
                                        <p:tav tm="0">
                                          <p:val>
                                            <p:strVal val="#ppt_w*0.05"/>
                                          </p:val>
                                        </p:tav>
                                        <p:tav tm="100000">
                                          <p:val>
                                            <p:strVal val="#ppt_w"/>
                                          </p:val>
                                        </p:tav>
                                      </p:tavLst>
                                    </p:anim>
                                    <p:anim calcmode="lin" valueType="num">
                                      <p:cBhvr>
                                        <p:cTn id="77" dur="500" fill="hold"/>
                                        <p:tgtEl>
                                          <p:spTgt spid="18446"/>
                                        </p:tgtEl>
                                        <p:attrNameLst>
                                          <p:attrName>ppt_h</p:attrName>
                                        </p:attrNameLst>
                                      </p:cBhvr>
                                      <p:tavLst>
                                        <p:tav tm="0">
                                          <p:val>
                                            <p:strVal val="#ppt_h"/>
                                          </p:val>
                                        </p:tav>
                                        <p:tav tm="100000">
                                          <p:val>
                                            <p:strVal val="#ppt_h"/>
                                          </p:val>
                                        </p:tav>
                                      </p:tavLst>
                                    </p:anim>
                                    <p:anim calcmode="lin" valueType="num">
                                      <p:cBhvr>
                                        <p:cTn id="78" dur="500" fill="hold"/>
                                        <p:tgtEl>
                                          <p:spTgt spid="18446"/>
                                        </p:tgtEl>
                                        <p:attrNameLst>
                                          <p:attrName>ppt_x</p:attrName>
                                        </p:attrNameLst>
                                      </p:cBhvr>
                                      <p:tavLst>
                                        <p:tav tm="0">
                                          <p:val>
                                            <p:strVal val="#ppt_x-.2"/>
                                          </p:val>
                                        </p:tav>
                                        <p:tav tm="100000">
                                          <p:val>
                                            <p:strVal val="#ppt_x"/>
                                          </p:val>
                                        </p:tav>
                                      </p:tavLst>
                                    </p:anim>
                                    <p:anim calcmode="lin" valueType="num">
                                      <p:cBhvr>
                                        <p:cTn id="79" dur="500" fill="hold"/>
                                        <p:tgtEl>
                                          <p:spTgt spid="18446"/>
                                        </p:tgtEl>
                                        <p:attrNameLst>
                                          <p:attrName>ppt_y</p:attrName>
                                        </p:attrNameLst>
                                      </p:cBhvr>
                                      <p:tavLst>
                                        <p:tav tm="0">
                                          <p:val>
                                            <p:strVal val="#ppt_y"/>
                                          </p:val>
                                        </p:tav>
                                        <p:tav tm="100000">
                                          <p:val>
                                            <p:strVal val="#ppt_y"/>
                                          </p:val>
                                        </p:tav>
                                      </p:tavLst>
                                    </p:anim>
                                    <p:animEffect transition="in" filter="fade">
                                      <p:cBhvr>
                                        <p:cTn id="80" dur="500"/>
                                        <p:tgtEl>
                                          <p:spTgt spid="18446"/>
                                        </p:tgtEl>
                                      </p:cBhvr>
                                    </p:animEffect>
                                  </p:childTnLst>
                                </p:cTn>
                              </p:par>
                            </p:childTnLst>
                          </p:cTn>
                        </p:par>
                      </p:childTnLst>
                    </p:cTn>
                  </p:par>
                  <p:par>
                    <p:cTn id="81" fill="hold" nodeType="clickPar">
                      <p:stCondLst>
                        <p:cond delay="indefinite"/>
                      </p:stCondLst>
                      <p:childTnLst>
                        <p:par>
                          <p:cTn id="82" fill="hold" nodeType="withGroup">
                            <p:stCondLst>
                              <p:cond delay="0"/>
                            </p:stCondLst>
                            <p:childTnLst>
                              <p:par>
                                <p:cTn id="83" presetID="43" presetClass="entr" presetSubtype="0" fill="hold" grpId="0" nodeType="clickEffect">
                                  <p:stCondLst>
                                    <p:cond delay="0"/>
                                  </p:stCondLst>
                                  <p:childTnLst>
                                    <p:set>
                                      <p:cBhvr>
                                        <p:cTn id="84" dur="1" fill="hold">
                                          <p:stCondLst>
                                            <p:cond delay="0"/>
                                          </p:stCondLst>
                                        </p:cTn>
                                        <p:tgtEl>
                                          <p:spTgt spid="18447"/>
                                        </p:tgtEl>
                                        <p:attrNameLst>
                                          <p:attrName>style.visibility</p:attrName>
                                        </p:attrNameLst>
                                      </p:cBhvr>
                                      <p:to>
                                        <p:strVal val="visible"/>
                                      </p:to>
                                    </p:set>
                                    <p:animEffect transition="in" filter="fade">
                                      <p:cBhvr>
                                        <p:cTn id="85" dur="100"/>
                                        <p:tgtEl>
                                          <p:spTgt spid="18447"/>
                                        </p:tgtEl>
                                      </p:cBhvr>
                                    </p:animEffect>
                                    <p:anim calcmode="lin" valueType="num">
                                      <p:cBhvr>
                                        <p:cTn id="86" dur="400" fill="hold"/>
                                        <p:tgtEl>
                                          <p:spTgt spid="18447"/>
                                        </p:tgtEl>
                                        <p:attrNameLst>
                                          <p:attrName>ppt_x</p:attrName>
                                        </p:attrNameLst>
                                      </p:cBhvr>
                                      <p:tavLst>
                                        <p:tav tm="0">
                                          <p:val>
                                            <p:strVal val="#ppt_x"/>
                                          </p:val>
                                        </p:tav>
                                        <p:tav tm="100000">
                                          <p:val>
                                            <p:strVal val="#ppt_x"/>
                                          </p:val>
                                        </p:tav>
                                      </p:tavLst>
                                    </p:anim>
                                    <p:anim calcmode="lin" valueType="num">
                                      <p:cBhvr>
                                        <p:cTn id="87" dur="400" fill="hold"/>
                                        <p:tgtEl>
                                          <p:spTgt spid="18447"/>
                                        </p:tgtEl>
                                        <p:attrNameLst>
                                          <p:attrName>ppt_y</p:attrName>
                                        </p:attrNameLst>
                                      </p:cBhvr>
                                      <p:tavLst>
                                        <p:tav tm="0">
                                          <p:val>
                                            <p:strVal val="#ppt_y+0.31"/>
                                          </p:val>
                                        </p:tav>
                                        <p:tav tm="100000">
                                          <p:val>
                                            <p:strVal val="#ppt_y+0.31"/>
                                          </p:val>
                                        </p:tav>
                                      </p:tavLst>
                                    </p:anim>
                                    <p:anim calcmode="lin" valueType="num">
                                      <p:cBhvr>
                                        <p:cTn id="88" dur="600" decel="50000" fill="hold">
                                          <p:stCondLst>
                                            <p:cond delay="400"/>
                                          </p:stCondLst>
                                        </p:cTn>
                                        <p:tgtEl>
                                          <p:spTgt spid="18447"/>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89" dur="600" decel="50000" fill="hold">
                                          <p:stCondLst>
                                            <p:cond delay="400"/>
                                          </p:stCondLst>
                                        </p:cTn>
                                        <p:tgtEl>
                                          <p:spTgt spid="18447"/>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90" fill="hold" nodeType="clickPar">
                      <p:stCondLst>
                        <p:cond delay="indefinite"/>
                      </p:stCondLst>
                      <p:childTnLst>
                        <p:par>
                          <p:cTn id="91" fill="hold" nodeType="withGroup">
                            <p:stCondLst>
                              <p:cond delay="0"/>
                            </p:stCondLst>
                            <p:childTnLst>
                              <p:par>
                                <p:cTn id="92" presetID="43" presetClass="entr" presetSubtype="0" fill="hold" grpId="0" nodeType="clickEffect">
                                  <p:stCondLst>
                                    <p:cond delay="0"/>
                                  </p:stCondLst>
                                  <p:childTnLst>
                                    <p:set>
                                      <p:cBhvr>
                                        <p:cTn id="93" dur="1" fill="hold">
                                          <p:stCondLst>
                                            <p:cond delay="0"/>
                                          </p:stCondLst>
                                        </p:cTn>
                                        <p:tgtEl>
                                          <p:spTgt spid="18449"/>
                                        </p:tgtEl>
                                        <p:attrNameLst>
                                          <p:attrName>style.visibility</p:attrName>
                                        </p:attrNameLst>
                                      </p:cBhvr>
                                      <p:to>
                                        <p:strVal val="visible"/>
                                      </p:to>
                                    </p:set>
                                    <p:animEffect transition="in" filter="fade">
                                      <p:cBhvr>
                                        <p:cTn id="94" dur="100"/>
                                        <p:tgtEl>
                                          <p:spTgt spid="18449"/>
                                        </p:tgtEl>
                                      </p:cBhvr>
                                    </p:animEffect>
                                    <p:anim calcmode="lin" valueType="num">
                                      <p:cBhvr>
                                        <p:cTn id="95" dur="400" fill="hold"/>
                                        <p:tgtEl>
                                          <p:spTgt spid="18449"/>
                                        </p:tgtEl>
                                        <p:attrNameLst>
                                          <p:attrName>ppt_x</p:attrName>
                                        </p:attrNameLst>
                                      </p:cBhvr>
                                      <p:tavLst>
                                        <p:tav tm="0">
                                          <p:val>
                                            <p:strVal val="#ppt_x"/>
                                          </p:val>
                                        </p:tav>
                                        <p:tav tm="100000">
                                          <p:val>
                                            <p:strVal val="#ppt_x"/>
                                          </p:val>
                                        </p:tav>
                                      </p:tavLst>
                                    </p:anim>
                                    <p:anim calcmode="lin" valueType="num">
                                      <p:cBhvr>
                                        <p:cTn id="96" dur="400" fill="hold"/>
                                        <p:tgtEl>
                                          <p:spTgt spid="18449"/>
                                        </p:tgtEl>
                                        <p:attrNameLst>
                                          <p:attrName>ppt_y</p:attrName>
                                        </p:attrNameLst>
                                      </p:cBhvr>
                                      <p:tavLst>
                                        <p:tav tm="0">
                                          <p:val>
                                            <p:strVal val="#ppt_y+0.31"/>
                                          </p:val>
                                        </p:tav>
                                        <p:tav tm="100000">
                                          <p:val>
                                            <p:strVal val="#ppt_y+0.31"/>
                                          </p:val>
                                        </p:tav>
                                      </p:tavLst>
                                    </p:anim>
                                    <p:anim calcmode="lin" valueType="num">
                                      <p:cBhvr>
                                        <p:cTn id="97" dur="600" decel="50000" fill="hold">
                                          <p:stCondLst>
                                            <p:cond delay="400"/>
                                          </p:stCondLst>
                                        </p:cTn>
                                        <p:tgtEl>
                                          <p:spTgt spid="18449"/>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98" dur="600" decel="50000" fill="hold">
                                          <p:stCondLst>
                                            <p:cond delay="400"/>
                                          </p:stCondLst>
                                        </p:cTn>
                                        <p:tgtEl>
                                          <p:spTgt spid="18449"/>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99" fill="hold" nodeType="clickPar">
                      <p:stCondLst>
                        <p:cond delay="indefinite"/>
                      </p:stCondLst>
                      <p:childTnLst>
                        <p:par>
                          <p:cTn id="100" fill="hold" nodeType="withGroup">
                            <p:stCondLst>
                              <p:cond delay="0"/>
                            </p:stCondLst>
                            <p:childTnLst>
                              <p:par>
                                <p:cTn id="101" presetID="43" presetClass="entr" presetSubtype="0" fill="hold" grpId="0" nodeType="clickEffect">
                                  <p:stCondLst>
                                    <p:cond delay="0"/>
                                  </p:stCondLst>
                                  <p:childTnLst>
                                    <p:set>
                                      <p:cBhvr>
                                        <p:cTn id="102" dur="1" fill="hold">
                                          <p:stCondLst>
                                            <p:cond delay="0"/>
                                          </p:stCondLst>
                                        </p:cTn>
                                        <p:tgtEl>
                                          <p:spTgt spid="18450"/>
                                        </p:tgtEl>
                                        <p:attrNameLst>
                                          <p:attrName>style.visibility</p:attrName>
                                        </p:attrNameLst>
                                      </p:cBhvr>
                                      <p:to>
                                        <p:strVal val="visible"/>
                                      </p:to>
                                    </p:set>
                                    <p:animEffect transition="in" filter="fade">
                                      <p:cBhvr>
                                        <p:cTn id="103" dur="100"/>
                                        <p:tgtEl>
                                          <p:spTgt spid="18450"/>
                                        </p:tgtEl>
                                      </p:cBhvr>
                                    </p:animEffect>
                                    <p:anim calcmode="lin" valueType="num">
                                      <p:cBhvr>
                                        <p:cTn id="104" dur="400" fill="hold"/>
                                        <p:tgtEl>
                                          <p:spTgt spid="18450"/>
                                        </p:tgtEl>
                                        <p:attrNameLst>
                                          <p:attrName>ppt_x</p:attrName>
                                        </p:attrNameLst>
                                      </p:cBhvr>
                                      <p:tavLst>
                                        <p:tav tm="0">
                                          <p:val>
                                            <p:strVal val="#ppt_x"/>
                                          </p:val>
                                        </p:tav>
                                        <p:tav tm="100000">
                                          <p:val>
                                            <p:strVal val="#ppt_x"/>
                                          </p:val>
                                        </p:tav>
                                      </p:tavLst>
                                    </p:anim>
                                    <p:anim calcmode="lin" valueType="num">
                                      <p:cBhvr>
                                        <p:cTn id="105" dur="400" fill="hold"/>
                                        <p:tgtEl>
                                          <p:spTgt spid="18450"/>
                                        </p:tgtEl>
                                        <p:attrNameLst>
                                          <p:attrName>ppt_y</p:attrName>
                                        </p:attrNameLst>
                                      </p:cBhvr>
                                      <p:tavLst>
                                        <p:tav tm="0">
                                          <p:val>
                                            <p:strVal val="#ppt_y+0.31"/>
                                          </p:val>
                                        </p:tav>
                                        <p:tav tm="100000">
                                          <p:val>
                                            <p:strVal val="#ppt_y+0.31"/>
                                          </p:val>
                                        </p:tav>
                                      </p:tavLst>
                                    </p:anim>
                                    <p:anim calcmode="lin" valueType="num">
                                      <p:cBhvr>
                                        <p:cTn id="106" dur="600" decel="50000" fill="hold">
                                          <p:stCondLst>
                                            <p:cond delay="400"/>
                                          </p:stCondLst>
                                        </p:cTn>
                                        <p:tgtEl>
                                          <p:spTgt spid="18450"/>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07" dur="600" decel="50000" fill="hold">
                                          <p:stCondLst>
                                            <p:cond delay="400"/>
                                          </p:stCondLst>
                                        </p:cTn>
                                        <p:tgtEl>
                                          <p:spTgt spid="18450"/>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7" grpId="0"/>
      <p:bldP spid="18438" grpId="0"/>
      <p:bldP spid="18440" grpId="0"/>
      <p:bldP spid="18441" grpId="0"/>
      <p:bldP spid="18442" grpId="0"/>
      <p:bldP spid="18443" grpId="0"/>
      <p:bldP spid="18444" grpId="0"/>
      <p:bldP spid="18445" grpId="0"/>
      <p:bldP spid="18446" grpId="0"/>
      <p:bldP spid="18447" grpId="0"/>
      <p:bldP spid="18449" grpId="0"/>
      <p:bldP spid="18450"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CCECFF"/>
        </a:solidFill>
        <a:effectLst/>
      </p:bgPr>
    </p:bg>
    <p:spTree>
      <p:nvGrpSpPr>
        <p:cNvPr id="1" name=""/>
        <p:cNvGrpSpPr/>
        <p:nvPr/>
      </p:nvGrpSpPr>
      <p:grpSpPr>
        <a:xfrm>
          <a:off x="0" y="0"/>
          <a:ext cx="0" cy="0"/>
          <a:chOff x="0" y="0"/>
          <a:chExt cx="0" cy="0"/>
        </a:xfrm>
      </p:grpSpPr>
      <p:sp>
        <p:nvSpPr>
          <p:cNvPr id="7172" name="Text Box 4"/>
          <p:cNvSpPr txBox="1">
            <a:spLocks noChangeArrowheads="1"/>
          </p:cNvSpPr>
          <p:nvPr/>
        </p:nvSpPr>
        <p:spPr bwMode="auto">
          <a:xfrm>
            <a:off x="395288" y="404813"/>
            <a:ext cx="8497887" cy="13112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r>
              <a:rPr lang="es-MX" altLang="en-US" sz="2000" b="0"/>
              <a:t>			</a:t>
            </a:r>
          </a:p>
          <a:p>
            <a:endParaRPr lang="es-MX" altLang="en-US" sz="2000" b="0"/>
          </a:p>
          <a:p>
            <a:r>
              <a:rPr lang="es-MX" altLang="en-US" sz="2000" b="0"/>
              <a:t>En nuestra mente, cada uno de los elementos de una enumeración va ligado al otro por medio de la conjunción copulativa </a:t>
            </a:r>
            <a:r>
              <a:rPr lang="es-MX" altLang="en-US" sz="2000" i="1"/>
              <a:t>y</a:t>
            </a:r>
            <a:r>
              <a:rPr lang="es-MX" altLang="en-US" sz="2000" b="0"/>
              <a:t> (o su variante </a:t>
            </a:r>
            <a:r>
              <a:rPr lang="es-MX" altLang="en-US" sz="2000" i="1"/>
              <a:t>e)</a:t>
            </a:r>
            <a:r>
              <a:rPr lang="es-MX" altLang="en-US" sz="2000" b="0"/>
              <a:t>.</a:t>
            </a:r>
            <a:endParaRPr lang="es-ES" altLang="en-US" b="0"/>
          </a:p>
        </p:txBody>
      </p:sp>
      <p:sp>
        <p:nvSpPr>
          <p:cNvPr id="7176" name="Text Box 8"/>
          <p:cNvSpPr txBox="1">
            <a:spLocks noChangeArrowheads="1"/>
          </p:cNvSpPr>
          <p:nvPr/>
        </p:nvSpPr>
        <p:spPr bwMode="auto">
          <a:xfrm>
            <a:off x="3276600" y="1773238"/>
            <a:ext cx="931863"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2000" b="0">
                <a:solidFill>
                  <a:srgbClr val="007A00"/>
                </a:solidFill>
              </a:rPr>
              <a:t>fríjoles</a:t>
            </a:r>
            <a:endParaRPr lang="es-ES" altLang="en-US" sz="2000" b="0">
              <a:solidFill>
                <a:srgbClr val="007A00"/>
              </a:solidFill>
            </a:endParaRPr>
          </a:p>
        </p:txBody>
      </p:sp>
      <p:sp>
        <p:nvSpPr>
          <p:cNvPr id="7178" name="Text Box 10"/>
          <p:cNvSpPr txBox="1">
            <a:spLocks noChangeArrowheads="1"/>
          </p:cNvSpPr>
          <p:nvPr/>
        </p:nvSpPr>
        <p:spPr bwMode="auto">
          <a:xfrm>
            <a:off x="4211638" y="1773238"/>
            <a:ext cx="31115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2000" b="0">
                <a:solidFill>
                  <a:srgbClr val="FF0000"/>
                </a:solidFill>
              </a:rPr>
              <a:t>y</a:t>
            </a:r>
            <a:endParaRPr lang="es-ES" altLang="en-US" sz="2000" b="0">
              <a:solidFill>
                <a:srgbClr val="FF0000"/>
              </a:solidFill>
            </a:endParaRPr>
          </a:p>
        </p:txBody>
      </p:sp>
      <p:sp>
        <p:nvSpPr>
          <p:cNvPr id="7181" name="Text Box 13"/>
          <p:cNvSpPr txBox="1">
            <a:spLocks noChangeArrowheads="1"/>
          </p:cNvSpPr>
          <p:nvPr/>
        </p:nvSpPr>
        <p:spPr bwMode="auto">
          <a:xfrm>
            <a:off x="4427538" y="1773238"/>
            <a:ext cx="7620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2000" b="0">
                <a:solidFill>
                  <a:srgbClr val="007A00"/>
                </a:solidFill>
              </a:rPr>
              <a:t>arroz</a:t>
            </a:r>
            <a:endParaRPr lang="es-ES" altLang="en-US" sz="2000" b="0">
              <a:solidFill>
                <a:srgbClr val="007A00"/>
              </a:solidFill>
            </a:endParaRPr>
          </a:p>
        </p:txBody>
      </p:sp>
      <p:sp>
        <p:nvSpPr>
          <p:cNvPr id="7182" name="Text Box 14"/>
          <p:cNvSpPr txBox="1">
            <a:spLocks noChangeArrowheads="1"/>
          </p:cNvSpPr>
          <p:nvPr/>
        </p:nvSpPr>
        <p:spPr bwMode="auto">
          <a:xfrm>
            <a:off x="5148263" y="1773238"/>
            <a:ext cx="31115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2000" b="0">
                <a:solidFill>
                  <a:srgbClr val="FF0000"/>
                </a:solidFill>
              </a:rPr>
              <a:t>y</a:t>
            </a:r>
            <a:endParaRPr lang="es-ES" altLang="en-US" sz="2000" b="0">
              <a:solidFill>
                <a:srgbClr val="FF0000"/>
              </a:solidFill>
            </a:endParaRPr>
          </a:p>
        </p:txBody>
      </p:sp>
      <p:sp>
        <p:nvSpPr>
          <p:cNvPr id="7183" name="Text Box 15"/>
          <p:cNvSpPr txBox="1">
            <a:spLocks noChangeArrowheads="1"/>
          </p:cNvSpPr>
          <p:nvPr/>
        </p:nvSpPr>
        <p:spPr bwMode="auto">
          <a:xfrm>
            <a:off x="5364163" y="1773238"/>
            <a:ext cx="16383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2000" b="0">
                <a:solidFill>
                  <a:srgbClr val="007A00"/>
                </a:solidFill>
              </a:rPr>
              <a:t>carne molida</a:t>
            </a:r>
            <a:endParaRPr lang="es-ES" altLang="en-US" sz="2000" b="0">
              <a:solidFill>
                <a:srgbClr val="007A00"/>
              </a:solidFill>
            </a:endParaRPr>
          </a:p>
        </p:txBody>
      </p:sp>
      <p:sp>
        <p:nvSpPr>
          <p:cNvPr id="7184" name="Text Box 16"/>
          <p:cNvSpPr txBox="1">
            <a:spLocks noChangeArrowheads="1"/>
          </p:cNvSpPr>
          <p:nvPr/>
        </p:nvSpPr>
        <p:spPr bwMode="auto">
          <a:xfrm>
            <a:off x="6877050" y="1773238"/>
            <a:ext cx="31115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2000" b="0">
                <a:solidFill>
                  <a:srgbClr val="FF0000"/>
                </a:solidFill>
              </a:rPr>
              <a:t>y</a:t>
            </a:r>
            <a:endParaRPr lang="es-ES" altLang="en-US" sz="2000" b="0">
              <a:solidFill>
                <a:srgbClr val="FF0000"/>
              </a:solidFill>
            </a:endParaRPr>
          </a:p>
        </p:txBody>
      </p:sp>
      <p:sp>
        <p:nvSpPr>
          <p:cNvPr id="7185" name="Text Box 17"/>
          <p:cNvSpPr txBox="1">
            <a:spLocks noChangeArrowheads="1"/>
          </p:cNvSpPr>
          <p:nvPr/>
        </p:nvSpPr>
        <p:spPr bwMode="auto">
          <a:xfrm>
            <a:off x="7092950" y="1773238"/>
            <a:ext cx="1370013"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2000" b="0">
                <a:solidFill>
                  <a:srgbClr val="007A00"/>
                </a:solidFill>
              </a:rPr>
              <a:t>chicharrón</a:t>
            </a:r>
            <a:endParaRPr lang="es-ES" altLang="en-US" sz="2000" b="0">
              <a:solidFill>
                <a:srgbClr val="007A00"/>
              </a:solidFill>
            </a:endParaRPr>
          </a:p>
        </p:txBody>
      </p:sp>
      <p:sp>
        <p:nvSpPr>
          <p:cNvPr id="7186" name="Text Box 18"/>
          <p:cNvSpPr txBox="1">
            <a:spLocks noChangeArrowheads="1"/>
          </p:cNvSpPr>
          <p:nvPr/>
        </p:nvSpPr>
        <p:spPr bwMode="auto">
          <a:xfrm>
            <a:off x="900113" y="2276475"/>
            <a:ext cx="31115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2000" b="0">
                <a:solidFill>
                  <a:srgbClr val="FF0000"/>
                </a:solidFill>
              </a:rPr>
              <a:t>y</a:t>
            </a:r>
            <a:endParaRPr lang="es-ES" altLang="en-US" sz="2000" b="0">
              <a:solidFill>
                <a:srgbClr val="FF0000"/>
              </a:solidFill>
            </a:endParaRPr>
          </a:p>
        </p:txBody>
      </p:sp>
      <p:sp>
        <p:nvSpPr>
          <p:cNvPr id="7187" name="Text Box 19"/>
          <p:cNvSpPr txBox="1">
            <a:spLocks noChangeArrowheads="1"/>
          </p:cNvSpPr>
          <p:nvPr/>
        </p:nvSpPr>
        <p:spPr bwMode="auto">
          <a:xfrm>
            <a:off x="1187450" y="2276475"/>
            <a:ext cx="8763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2000" b="0">
                <a:solidFill>
                  <a:srgbClr val="007A00"/>
                </a:solidFill>
              </a:rPr>
              <a:t>huevo</a:t>
            </a:r>
            <a:endParaRPr lang="es-ES" altLang="en-US" sz="2000" b="0">
              <a:solidFill>
                <a:srgbClr val="007A00"/>
              </a:solidFill>
            </a:endParaRPr>
          </a:p>
        </p:txBody>
      </p:sp>
      <p:sp>
        <p:nvSpPr>
          <p:cNvPr id="7188" name="Text Box 20"/>
          <p:cNvSpPr txBox="1">
            <a:spLocks noChangeArrowheads="1"/>
          </p:cNvSpPr>
          <p:nvPr/>
        </p:nvSpPr>
        <p:spPr bwMode="auto">
          <a:xfrm>
            <a:off x="2051050" y="2276475"/>
            <a:ext cx="31115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2000" b="0">
                <a:solidFill>
                  <a:srgbClr val="FF0000"/>
                </a:solidFill>
              </a:rPr>
              <a:t>y</a:t>
            </a:r>
            <a:endParaRPr lang="es-ES" altLang="en-US" sz="2000" b="0">
              <a:solidFill>
                <a:srgbClr val="FF0000"/>
              </a:solidFill>
            </a:endParaRPr>
          </a:p>
        </p:txBody>
      </p:sp>
      <p:sp>
        <p:nvSpPr>
          <p:cNvPr id="7189" name="Text Box 21"/>
          <p:cNvSpPr txBox="1">
            <a:spLocks noChangeArrowheads="1"/>
          </p:cNvSpPr>
          <p:nvPr/>
        </p:nvSpPr>
        <p:spPr bwMode="auto">
          <a:xfrm>
            <a:off x="2339975" y="2276475"/>
            <a:ext cx="1779588"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2000" b="0">
                <a:solidFill>
                  <a:srgbClr val="007A00"/>
                </a:solidFill>
              </a:rPr>
              <a:t>plátano asado</a:t>
            </a:r>
            <a:endParaRPr lang="es-ES" altLang="en-US" sz="2000" b="0">
              <a:solidFill>
                <a:srgbClr val="007A00"/>
              </a:solidFill>
            </a:endParaRPr>
          </a:p>
        </p:txBody>
      </p:sp>
      <p:sp>
        <p:nvSpPr>
          <p:cNvPr id="7190" name="Text Box 22"/>
          <p:cNvSpPr txBox="1">
            <a:spLocks noChangeArrowheads="1"/>
          </p:cNvSpPr>
          <p:nvPr/>
        </p:nvSpPr>
        <p:spPr bwMode="auto">
          <a:xfrm>
            <a:off x="4140200" y="2276475"/>
            <a:ext cx="31115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2000" b="0">
                <a:solidFill>
                  <a:srgbClr val="FF0000"/>
                </a:solidFill>
              </a:rPr>
              <a:t>y</a:t>
            </a:r>
            <a:endParaRPr lang="es-ES" altLang="en-US" sz="2000" b="0">
              <a:solidFill>
                <a:srgbClr val="FF0000"/>
              </a:solidFill>
            </a:endParaRPr>
          </a:p>
        </p:txBody>
      </p:sp>
      <p:sp>
        <p:nvSpPr>
          <p:cNvPr id="7191" name="Text Box 23"/>
          <p:cNvSpPr txBox="1">
            <a:spLocks noChangeArrowheads="1"/>
          </p:cNvSpPr>
          <p:nvPr/>
        </p:nvSpPr>
        <p:spPr bwMode="auto">
          <a:xfrm>
            <a:off x="5435600" y="2276475"/>
            <a:ext cx="1152525"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r>
              <a:rPr lang="es-MX" altLang="en-US" sz="2000" b="0">
                <a:solidFill>
                  <a:srgbClr val="008000"/>
                </a:solidFill>
              </a:rPr>
              <a:t>  </a:t>
            </a:r>
            <a:r>
              <a:rPr lang="es-MX" altLang="en-US" sz="2000" b="0">
                <a:solidFill>
                  <a:srgbClr val="007A00"/>
                </a:solidFill>
              </a:rPr>
              <a:t>arepa</a:t>
            </a:r>
            <a:r>
              <a:rPr lang="es-MX" altLang="en-US" sz="2000" b="0">
                <a:solidFill>
                  <a:srgbClr val="008000"/>
                </a:solidFill>
              </a:rPr>
              <a:t> </a:t>
            </a:r>
            <a:endParaRPr lang="es-ES" altLang="en-US" sz="2000" b="0">
              <a:solidFill>
                <a:schemeClr val="accent2"/>
              </a:solidFill>
            </a:endParaRPr>
          </a:p>
        </p:txBody>
      </p:sp>
      <p:sp>
        <p:nvSpPr>
          <p:cNvPr id="7193" name="Text Box 25"/>
          <p:cNvSpPr txBox="1">
            <a:spLocks noChangeArrowheads="1"/>
          </p:cNvSpPr>
          <p:nvPr/>
        </p:nvSpPr>
        <p:spPr bwMode="auto">
          <a:xfrm>
            <a:off x="684213" y="1773238"/>
            <a:ext cx="2625725"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2000" b="0">
                <a:solidFill>
                  <a:schemeClr val="accent2"/>
                </a:solidFill>
              </a:rPr>
              <a:t>La bandeja paisa trae</a:t>
            </a:r>
            <a:endParaRPr lang="es-ES" altLang="en-US" sz="2000" b="0">
              <a:solidFill>
                <a:schemeClr val="accent2"/>
              </a:solidFill>
            </a:endParaRPr>
          </a:p>
        </p:txBody>
      </p:sp>
      <p:sp>
        <p:nvSpPr>
          <p:cNvPr id="7194" name="Text Box 26"/>
          <p:cNvSpPr txBox="1">
            <a:spLocks noChangeArrowheads="1"/>
          </p:cNvSpPr>
          <p:nvPr/>
        </p:nvSpPr>
        <p:spPr bwMode="auto">
          <a:xfrm>
            <a:off x="395288" y="3068638"/>
            <a:ext cx="7915275"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2000" b="0"/>
              <a:t>La reiteración de la conjunción es legítima. Sin embargo, produce un</a:t>
            </a:r>
          </a:p>
          <a:p>
            <a:r>
              <a:rPr lang="es-MX" altLang="en-US" sz="2000" b="0"/>
              <a:t>sentido de onerosa acumulación de elementos. </a:t>
            </a:r>
            <a:endParaRPr lang="es-ES" altLang="en-US" sz="2000" b="0"/>
          </a:p>
        </p:txBody>
      </p:sp>
      <p:sp>
        <p:nvSpPr>
          <p:cNvPr id="7196" name="Text Box 28"/>
          <p:cNvSpPr txBox="1">
            <a:spLocks noChangeArrowheads="1"/>
          </p:cNvSpPr>
          <p:nvPr/>
        </p:nvSpPr>
        <p:spPr bwMode="auto">
          <a:xfrm>
            <a:off x="971550" y="4868863"/>
            <a:ext cx="2625725"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2000" b="0">
                <a:solidFill>
                  <a:schemeClr val="accent2"/>
                </a:solidFill>
              </a:rPr>
              <a:t>La bandeja paisa trae</a:t>
            </a:r>
            <a:endParaRPr lang="es-ES" altLang="en-US" sz="2000" b="0">
              <a:solidFill>
                <a:schemeClr val="accent2"/>
              </a:solidFill>
            </a:endParaRPr>
          </a:p>
        </p:txBody>
      </p:sp>
      <p:sp>
        <p:nvSpPr>
          <p:cNvPr id="7197" name="Text Box 29"/>
          <p:cNvSpPr txBox="1">
            <a:spLocks noChangeArrowheads="1"/>
          </p:cNvSpPr>
          <p:nvPr/>
        </p:nvSpPr>
        <p:spPr bwMode="auto">
          <a:xfrm>
            <a:off x="3708400" y="4868863"/>
            <a:ext cx="931863"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2000" b="0">
                <a:solidFill>
                  <a:srgbClr val="008000"/>
                </a:solidFill>
              </a:rPr>
              <a:t>fríjoles</a:t>
            </a:r>
            <a:endParaRPr lang="es-ES" altLang="en-US" sz="2000" b="0"/>
          </a:p>
        </p:txBody>
      </p:sp>
      <p:sp>
        <p:nvSpPr>
          <p:cNvPr id="7198" name="Text Box 30"/>
          <p:cNvSpPr txBox="1">
            <a:spLocks noChangeArrowheads="1"/>
          </p:cNvSpPr>
          <p:nvPr/>
        </p:nvSpPr>
        <p:spPr bwMode="auto">
          <a:xfrm>
            <a:off x="4716463" y="4797425"/>
            <a:ext cx="846137"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2000" b="0">
                <a:solidFill>
                  <a:srgbClr val="008000"/>
                </a:solidFill>
              </a:rPr>
              <a:t>arroz</a:t>
            </a:r>
            <a:r>
              <a:rPr lang="es-MX" altLang="en-US" b="0"/>
              <a:t> </a:t>
            </a:r>
            <a:endParaRPr lang="es-ES" altLang="en-US" b="0"/>
          </a:p>
        </p:txBody>
      </p:sp>
      <p:sp>
        <p:nvSpPr>
          <p:cNvPr id="7199" name="Text Box 31"/>
          <p:cNvSpPr txBox="1">
            <a:spLocks noChangeArrowheads="1"/>
          </p:cNvSpPr>
          <p:nvPr/>
        </p:nvSpPr>
        <p:spPr bwMode="auto">
          <a:xfrm>
            <a:off x="5580063" y="4868863"/>
            <a:ext cx="16383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2000" b="0">
                <a:solidFill>
                  <a:srgbClr val="008000"/>
                </a:solidFill>
              </a:rPr>
              <a:t>carne molida</a:t>
            </a:r>
            <a:endParaRPr lang="es-ES" altLang="en-US" sz="2000" b="0">
              <a:solidFill>
                <a:srgbClr val="008000"/>
              </a:solidFill>
            </a:endParaRPr>
          </a:p>
        </p:txBody>
      </p:sp>
      <p:sp>
        <p:nvSpPr>
          <p:cNvPr id="7200" name="Text Box 32"/>
          <p:cNvSpPr txBox="1">
            <a:spLocks noChangeArrowheads="1"/>
          </p:cNvSpPr>
          <p:nvPr/>
        </p:nvSpPr>
        <p:spPr bwMode="auto">
          <a:xfrm>
            <a:off x="7308850" y="4868863"/>
            <a:ext cx="1370013"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2000" b="0">
                <a:solidFill>
                  <a:srgbClr val="008000"/>
                </a:solidFill>
              </a:rPr>
              <a:t>chicharrón</a:t>
            </a:r>
            <a:endParaRPr lang="es-ES" altLang="en-US" b="0"/>
          </a:p>
        </p:txBody>
      </p:sp>
      <p:sp>
        <p:nvSpPr>
          <p:cNvPr id="7201" name="Text Box 33"/>
          <p:cNvSpPr txBox="1">
            <a:spLocks noChangeArrowheads="1"/>
          </p:cNvSpPr>
          <p:nvPr/>
        </p:nvSpPr>
        <p:spPr bwMode="auto">
          <a:xfrm>
            <a:off x="1116013" y="5373688"/>
            <a:ext cx="8763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2000" b="0">
                <a:solidFill>
                  <a:srgbClr val="008000"/>
                </a:solidFill>
              </a:rPr>
              <a:t>huevo</a:t>
            </a:r>
            <a:endParaRPr lang="es-ES" altLang="en-US" sz="2000" b="0">
              <a:solidFill>
                <a:srgbClr val="008000"/>
              </a:solidFill>
            </a:endParaRPr>
          </a:p>
        </p:txBody>
      </p:sp>
      <p:sp>
        <p:nvSpPr>
          <p:cNvPr id="7202" name="Text Box 34"/>
          <p:cNvSpPr txBox="1">
            <a:spLocks noChangeArrowheads="1"/>
          </p:cNvSpPr>
          <p:nvPr/>
        </p:nvSpPr>
        <p:spPr bwMode="auto">
          <a:xfrm>
            <a:off x="2051050" y="5373688"/>
            <a:ext cx="1779588"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2000" b="0">
                <a:solidFill>
                  <a:srgbClr val="008000"/>
                </a:solidFill>
              </a:rPr>
              <a:t>plátano asado</a:t>
            </a:r>
            <a:endParaRPr lang="es-ES" altLang="en-US" sz="2000" b="0">
              <a:solidFill>
                <a:srgbClr val="008000"/>
              </a:solidFill>
            </a:endParaRPr>
          </a:p>
        </p:txBody>
      </p:sp>
      <p:sp>
        <p:nvSpPr>
          <p:cNvPr id="7203" name="Text Box 35"/>
          <p:cNvSpPr txBox="1">
            <a:spLocks noChangeArrowheads="1"/>
          </p:cNvSpPr>
          <p:nvPr/>
        </p:nvSpPr>
        <p:spPr bwMode="auto">
          <a:xfrm>
            <a:off x="5867400" y="5373688"/>
            <a:ext cx="325438"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2000">
                <a:solidFill>
                  <a:srgbClr val="FF0000"/>
                </a:solidFill>
              </a:rPr>
              <a:t>y</a:t>
            </a:r>
            <a:endParaRPr lang="es-ES" altLang="en-US" sz="2000">
              <a:solidFill>
                <a:srgbClr val="FF0000"/>
              </a:solidFill>
            </a:endParaRPr>
          </a:p>
        </p:txBody>
      </p:sp>
      <p:sp>
        <p:nvSpPr>
          <p:cNvPr id="7204" name="Text Box 36"/>
          <p:cNvSpPr txBox="1">
            <a:spLocks noChangeArrowheads="1"/>
          </p:cNvSpPr>
          <p:nvPr/>
        </p:nvSpPr>
        <p:spPr bwMode="auto">
          <a:xfrm>
            <a:off x="5003800" y="5373688"/>
            <a:ext cx="833438"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2000" b="0">
                <a:solidFill>
                  <a:srgbClr val="008000"/>
                </a:solidFill>
              </a:rPr>
              <a:t>arepa</a:t>
            </a:r>
            <a:endParaRPr lang="es-ES" altLang="en-US" b="0"/>
          </a:p>
        </p:txBody>
      </p:sp>
      <p:sp>
        <p:nvSpPr>
          <p:cNvPr id="7207" name="Text Box 39"/>
          <p:cNvSpPr txBox="1">
            <a:spLocks noChangeArrowheads="1"/>
          </p:cNvSpPr>
          <p:nvPr/>
        </p:nvSpPr>
        <p:spPr bwMode="auto">
          <a:xfrm>
            <a:off x="323850" y="3357563"/>
            <a:ext cx="8532813" cy="10064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r>
              <a:rPr lang="es-MX" altLang="en-US" sz="2000" b="0"/>
              <a:t>						Por eso, eliminamos todas las conjunciones, menos la última. Y las sustituimos con la pausa y la entonación (en el habla) o a la coma (en la escritura). </a:t>
            </a:r>
            <a:endParaRPr lang="es-ES" altLang="en-US" sz="2000" b="0"/>
          </a:p>
        </p:txBody>
      </p:sp>
      <p:sp>
        <p:nvSpPr>
          <p:cNvPr id="7208" name="Text Box 40"/>
          <p:cNvSpPr txBox="1">
            <a:spLocks noChangeArrowheads="1"/>
          </p:cNvSpPr>
          <p:nvPr/>
        </p:nvSpPr>
        <p:spPr bwMode="auto">
          <a:xfrm>
            <a:off x="4500563" y="4652963"/>
            <a:ext cx="31115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3600">
                <a:solidFill>
                  <a:srgbClr val="FF0000"/>
                </a:solidFill>
              </a:rPr>
              <a:t>,</a:t>
            </a:r>
            <a:endParaRPr lang="es-ES" altLang="en-US" sz="3600">
              <a:solidFill>
                <a:srgbClr val="FF0000"/>
              </a:solidFill>
            </a:endParaRPr>
          </a:p>
        </p:txBody>
      </p:sp>
      <p:sp>
        <p:nvSpPr>
          <p:cNvPr id="7209" name="Text Box 41"/>
          <p:cNvSpPr txBox="1">
            <a:spLocks noChangeArrowheads="1"/>
          </p:cNvSpPr>
          <p:nvPr/>
        </p:nvSpPr>
        <p:spPr bwMode="auto">
          <a:xfrm>
            <a:off x="5364163" y="4652963"/>
            <a:ext cx="31115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3600">
                <a:solidFill>
                  <a:srgbClr val="FF0000"/>
                </a:solidFill>
              </a:rPr>
              <a:t>,</a:t>
            </a:r>
            <a:endParaRPr lang="es-ES" altLang="en-US" sz="3600">
              <a:solidFill>
                <a:srgbClr val="FF0000"/>
              </a:solidFill>
            </a:endParaRPr>
          </a:p>
        </p:txBody>
      </p:sp>
      <p:sp>
        <p:nvSpPr>
          <p:cNvPr id="7210" name="Text Box 42"/>
          <p:cNvSpPr txBox="1">
            <a:spLocks noChangeArrowheads="1"/>
          </p:cNvSpPr>
          <p:nvPr/>
        </p:nvSpPr>
        <p:spPr bwMode="auto">
          <a:xfrm>
            <a:off x="7092950" y="4652963"/>
            <a:ext cx="31115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3600">
                <a:solidFill>
                  <a:srgbClr val="FF0000"/>
                </a:solidFill>
              </a:rPr>
              <a:t>,</a:t>
            </a:r>
            <a:endParaRPr lang="es-ES" altLang="en-US" sz="3600">
              <a:solidFill>
                <a:srgbClr val="FF0000"/>
              </a:solidFill>
            </a:endParaRPr>
          </a:p>
        </p:txBody>
      </p:sp>
      <p:sp>
        <p:nvSpPr>
          <p:cNvPr id="7211" name="Text Box 43"/>
          <p:cNvSpPr txBox="1">
            <a:spLocks noChangeArrowheads="1"/>
          </p:cNvSpPr>
          <p:nvPr/>
        </p:nvSpPr>
        <p:spPr bwMode="auto">
          <a:xfrm>
            <a:off x="8532813" y="4652963"/>
            <a:ext cx="31115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3600">
                <a:solidFill>
                  <a:srgbClr val="FF0000"/>
                </a:solidFill>
              </a:rPr>
              <a:t>,</a:t>
            </a:r>
            <a:endParaRPr lang="es-ES" altLang="en-US" sz="3600">
              <a:solidFill>
                <a:srgbClr val="FF0000"/>
              </a:solidFill>
            </a:endParaRPr>
          </a:p>
        </p:txBody>
      </p:sp>
      <p:sp>
        <p:nvSpPr>
          <p:cNvPr id="7212" name="Text Box 44"/>
          <p:cNvSpPr txBox="1">
            <a:spLocks noChangeArrowheads="1"/>
          </p:cNvSpPr>
          <p:nvPr/>
        </p:nvSpPr>
        <p:spPr bwMode="auto">
          <a:xfrm>
            <a:off x="1835150" y="5157788"/>
            <a:ext cx="31115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3600">
                <a:solidFill>
                  <a:srgbClr val="FF0000"/>
                </a:solidFill>
              </a:rPr>
              <a:t>,</a:t>
            </a:r>
            <a:endParaRPr lang="es-ES" altLang="en-US" sz="3600">
              <a:solidFill>
                <a:srgbClr val="FF0000"/>
              </a:solidFill>
            </a:endParaRPr>
          </a:p>
        </p:txBody>
      </p:sp>
      <p:sp>
        <p:nvSpPr>
          <p:cNvPr id="7214" name="Text Box 46"/>
          <p:cNvSpPr txBox="1">
            <a:spLocks noChangeArrowheads="1"/>
          </p:cNvSpPr>
          <p:nvPr/>
        </p:nvSpPr>
        <p:spPr bwMode="auto">
          <a:xfrm>
            <a:off x="2555875" y="333375"/>
            <a:ext cx="333375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a:t>VALOR CONJUNTIVO</a:t>
            </a:r>
            <a:endParaRPr lang="es-ES" altLang="en-US"/>
          </a:p>
        </p:txBody>
      </p:sp>
      <p:sp>
        <p:nvSpPr>
          <p:cNvPr id="7216" name="Text Box 48"/>
          <p:cNvSpPr txBox="1">
            <a:spLocks noChangeArrowheads="1"/>
          </p:cNvSpPr>
          <p:nvPr/>
        </p:nvSpPr>
        <p:spPr bwMode="auto">
          <a:xfrm>
            <a:off x="900113" y="188913"/>
            <a:ext cx="523875" cy="8239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4800"/>
              <a:t>2</a:t>
            </a:r>
            <a:endParaRPr lang="es-ES" altLang="en-US" sz="4800"/>
          </a:p>
        </p:txBody>
      </p:sp>
      <p:sp>
        <p:nvSpPr>
          <p:cNvPr id="7217" name="Text Box 49"/>
          <p:cNvSpPr txBox="1">
            <a:spLocks noChangeArrowheads="1"/>
          </p:cNvSpPr>
          <p:nvPr/>
        </p:nvSpPr>
        <p:spPr bwMode="auto">
          <a:xfrm>
            <a:off x="4356100" y="2276475"/>
            <a:ext cx="10033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2000" b="0">
                <a:solidFill>
                  <a:srgbClr val="007A00"/>
                </a:solidFill>
              </a:rPr>
              <a:t>chorizo</a:t>
            </a:r>
            <a:endParaRPr lang="es-ES" altLang="en-US" sz="2000" b="0">
              <a:solidFill>
                <a:srgbClr val="007A00"/>
              </a:solidFill>
            </a:endParaRPr>
          </a:p>
        </p:txBody>
      </p:sp>
      <p:sp>
        <p:nvSpPr>
          <p:cNvPr id="7219" name="Text Box 51"/>
          <p:cNvSpPr txBox="1">
            <a:spLocks noChangeArrowheads="1"/>
          </p:cNvSpPr>
          <p:nvPr/>
        </p:nvSpPr>
        <p:spPr bwMode="auto">
          <a:xfrm>
            <a:off x="5292725" y="2276475"/>
            <a:ext cx="31115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2000" b="0">
                <a:solidFill>
                  <a:srgbClr val="FF0000"/>
                </a:solidFill>
              </a:rPr>
              <a:t>y</a:t>
            </a:r>
            <a:endParaRPr lang="es-ES" altLang="en-US" sz="2000" b="0">
              <a:solidFill>
                <a:srgbClr val="FF0000"/>
              </a:solidFill>
            </a:endParaRPr>
          </a:p>
        </p:txBody>
      </p:sp>
      <p:sp>
        <p:nvSpPr>
          <p:cNvPr id="7220" name="Text Box 52"/>
          <p:cNvSpPr txBox="1">
            <a:spLocks noChangeArrowheads="1"/>
          </p:cNvSpPr>
          <p:nvPr/>
        </p:nvSpPr>
        <p:spPr bwMode="auto">
          <a:xfrm>
            <a:off x="6496050" y="2271713"/>
            <a:ext cx="31115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2000" b="0">
                <a:solidFill>
                  <a:srgbClr val="FF0000"/>
                </a:solidFill>
              </a:rPr>
              <a:t>y</a:t>
            </a:r>
            <a:endParaRPr lang="es-ES" altLang="en-US" sz="2000" b="0">
              <a:solidFill>
                <a:srgbClr val="FF0000"/>
              </a:solidFill>
            </a:endParaRPr>
          </a:p>
        </p:txBody>
      </p:sp>
      <p:sp>
        <p:nvSpPr>
          <p:cNvPr id="7221" name="Text Box 53"/>
          <p:cNvSpPr txBox="1">
            <a:spLocks noChangeArrowheads="1"/>
          </p:cNvSpPr>
          <p:nvPr/>
        </p:nvSpPr>
        <p:spPr bwMode="auto">
          <a:xfrm>
            <a:off x="6856413" y="2271713"/>
            <a:ext cx="1228725"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2000" b="0">
                <a:solidFill>
                  <a:srgbClr val="007A00"/>
                </a:solidFill>
              </a:rPr>
              <a:t>aguacate</a:t>
            </a:r>
            <a:endParaRPr lang="es-ES" altLang="en-US" sz="2000" b="0">
              <a:solidFill>
                <a:srgbClr val="007A00"/>
              </a:solidFill>
            </a:endParaRPr>
          </a:p>
        </p:txBody>
      </p:sp>
      <p:sp>
        <p:nvSpPr>
          <p:cNvPr id="7222" name="Text Box 54"/>
          <p:cNvSpPr txBox="1">
            <a:spLocks noChangeArrowheads="1"/>
          </p:cNvSpPr>
          <p:nvPr/>
        </p:nvSpPr>
        <p:spPr bwMode="auto">
          <a:xfrm>
            <a:off x="8008938" y="2074863"/>
            <a:ext cx="31115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3600">
                <a:solidFill>
                  <a:srgbClr val="007A00"/>
                </a:solidFill>
              </a:rPr>
              <a:t>.</a:t>
            </a:r>
            <a:endParaRPr lang="es-ES" altLang="en-US" sz="3600">
              <a:solidFill>
                <a:srgbClr val="007A00"/>
              </a:solidFill>
            </a:endParaRPr>
          </a:p>
        </p:txBody>
      </p:sp>
      <p:sp>
        <p:nvSpPr>
          <p:cNvPr id="7223" name="Text Box 55"/>
          <p:cNvSpPr txBox="1">
            <a:spLocks noChangeArrowheads="1"/>
          </p:cNvSpPr>
          <p:nvPr/>
        </p:nvSpPr>
        <p:spPr bwMode="auto">
          <a:xfrm>
            <a:off x="3924300" y="5373688"/>
            <a:ext cx="1147763"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r>
              <a:rPr lang="es-MX" altLang="en-US" sz="2000" b="0">
                <a:solidFill>
                  <a:srgbClr val="008000"/>
                </a:solidFill>
              </a:rPr>
              <a:t>chorizo</a:t>
            </a:r>
            <a:endParaRPr lang="es-ES" altLang="en-US" sz="2000" b="0">
              <a:solidFill>
                <a:srgbClr val="008000"/>
              </a:solidFill>
            </a:endParaRPr>
          </a:p>
        </p:txBody>
      </p:sp>
      <p:sp>
        <p:nvSpPr>
          <p:cNvPr id="7224" name="Text Box 56"/>
          <p:cNvSpPr txBox="1">
            <a:spLocks noChangeArrowheads="1"/>
          </p:cNvSpPr>
          <p:nvPr/>
        </p:nvSpPr>
        <p:spPr bwMode="auto">
          <a:xfrm>
            <a:off x="6227763" y="5373688"/>
            <a:ext cx="1228725"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2000" b="0">
                <a:solidFill>
                  <a:srgbClr val="008000"/>
                </a:solidFill>
              </a:rPr>
              <a:t>aguacate</a:t>
            </a:r>
            <a:endParaRPr lang="es-ES" altLang="en-US" sz="2000" b="0">
              <a:solidFill>
                <a:srgbClr val="008000"/>
              </a:solidFill>
            </a:endParaRPr>
          </a:p>
        </p:txBody>
      </p:sp>
      <p:sp>
        <p:nvSpPr>
          <p:cNvPr id="7225" name="Text Box 57"/>
          <p:cNvSpPr txBox="1">
            <a:spLocks noChangeArrowheads="1"/>
          </p:cNvSpPr>
          <p:nvPr/>
        </p:nvSpPr>
        <p:spPr bwMode="auto">
          <a:xfrm>
            <a:off x="7308850" y="5157788"/>
            <a:ext cx="31115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3600">
                <a:solidFill>
                  <a:schemeClr val="accent2"/>
                </a:solidFill>
              </a:rPr>
              <a:t>.</a:t>
            </a:r>
            <a:endParaRPr lang="es-ES" altLang="en-US" sz="3600">
              <a:solidFill>
                <a:schemeClr val="accent2"/>
              </a:solidFill>
            </a:endParaRPr>
          </a:p>
        </p:txBody>
      </p:sp>
      <p:sp>
        <p:nvSpPr>
          <p:cNvPr id="7227" name="Text Box 59"/>
          <p:cNvSpPr txBox="1">
            <a:spLocks noChangeArrowheads="1"/>
          </p:cNvSpPr>
          <p:nvPr/>
        </p:nvSpPr>
        <p:spPr bwMode="auto">
          <a:xfrm>
            <a:off x="3708400" y="5157788"/>
            <a:ext cx="31115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3600">
                <a:solidFill>
                  <a:srgbClr val="FF0000"/>
                </a:solidFill>
              </a:rPr>
              <a:t>,</a:t>
            </a:r>
            <a:endParaRPr lang="es-ES" altLang="en-US" sz="3600">
              <a:solidFill>
                <a:srgbClr val="FF0000"/>
              </a:solidFill>
            </a:endParaRPr>
          </a:p>
        </p:txBody>
      </p:sp>
      <p:sp>
        <p:nvSpPr>
          <p:cNvPr id="7228" name="Text Box 60"/>
          <p:cNvSpPr txBox="1">
            <a:spLocks noChangeArrowheads="1"/>
          </p:cNvSpPr>
          <p:nvPr/>
        </p:nvSpPr>
        <p:spPr bwMode="auto">
          <a:xfrm>
            <a:off x="4787900" y="5157788"/>
            <a:ext cx="31115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3600">
                <a:solidFill>
                  <a:srgbClr val="FF0000"/>
                </a:solidFill>
              </a:rPr>
              <a:t>,</a:t>
            </a:r>
            <a:endParaRPr lang="es-ES" altLang="en-US" sz="360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7216"/>
                                        </p:tgtEl>
                                        <p:attrNameLst>
                                          <p:attrName>style.visibility</p:attrName>
                                        </p:attrNameLst>
                                      </p:cBhvr>
                                      <p:to>
                                        <p:strVal val="visible"/>
                                      </p:to>
                                    </p:set>
                                    <p:animEffect transition="in" filter="fade">
                                      <p:cBhvr>
                                        <p:cTn id="7" dur="1000"/>
                                        <p:tgtEl>
                                          <p:spTgt spid="7216"/>
                                        </p:tgtEl>
                                      </p:cBhvr>
                                    </p:animEffect>
                                    <p:anim calcmode="lin" valueType="num">
                                      <p:cBhvr>
                                        <p:cTn id="8" dur="1000" fill="hold"/>
                                        <p:tgtEl>
                                          <p:spTgt spid="7216"/>
                                        </p:tgtEl>
                                        <p:attrNameLst>
                                          <p:attrName>ppt_x</p:attrName>
                                        </p:attrNameLst>
                                      </p:cBhvr>
                                      <p:tavLst>
                                        <p:tav tm="0">
                                          <p:val>
                                            <p:strVal val="#ppt_x"/>
                                          </p:val>
                                        </p:tav>
                                        <p:tav tm="100000">
                                          <p:val>
                                            <p:strVal val="#ppt_x"/>
                                          </p:val>
                                        </p:tav>
                                      </p:tavLst>
                                    </p:anim>
                                    <p:anim calcmode="lin" valueType="num">
                                      <p:cBhvr>
                                        <p:cTn id="9" dur="1000" fill="hold"/>
                                        <p:tgtEl>
                                          <p:spTgt spid="7216"/>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54" presetClass="entr" presetSubtype="0" accel="100000" fill="hold" grpId="0" nodeType="clickEffect">
                                  <p:stCondLst>
                                    <p:cond delay="0"/>
                                  </p:stCondLst>
                                  <p:childTnLst>
                                    <p:set>
                                      <p:cBhvr>
                                        <p:cTn id="13" dur="1" fill="hold">
                                          <p:stCondLst>
                                            <p:cond delay="0"/>
                                          </p:stCondLst>
                                        </p:cTn>
                                        <p:tgtEl>
                                          <p:spTgt spid="7214"/>
                                        </p:tgtEl>
                                        <p:attrNameLst>
                                          <p:attrName>style.visibility</p:attrName>
                                        </p:attrNameLst>
                                      </p:cBhvr>
                                      <p:to>
                                        <p:strVal val="visible"/>
                                      </p:to>
                                    </p:set>
                                    <p:anim calcmode="lin" valueType="num">
                                      <p:cBhvr>
                                        <p:cTn id="14" dur="500" fill="hold"/>
                                        <p:tgtEl>
                                          <p:spTgt spid="7214"/>
                                        </p:tgtEl>
                                        <p:attrNameLst>
                                          <p:attrName>ppt_w</p:attrName>
                                        </p:attrNameLst>
                                      </p:cBhvr>
                                      <p:tavLst>
                                        <p:tav tm="0">
                                          <p:val>
                                            <p:strVal val="#ppt_w*0.05"/>
                                          </p:val>
                                        </p:tav>
                                        <p:tav tm="100000">
                                          <p:val>
                                            <p:strVal val="#ppt_w"/>
                                          </p:val>
                                        </p:tav>
                                      </p:tavLst>
                                    </p:anim>
                                    <p:anim calcmode="lin" valueType="num">
                                      <p:cBhvr>
                                        <p:cTn id="15" dur="500" fill="hold"/>
                                        <p:tgtEl>
                                          <p:spTgt spid="7214"/>
                                        </p:tgtEl>
                                        <p:attrNameLst>
                                          <p:attrName>ppt_h</p:attrName>
                                        </p:attrNameLst>
                                      </p:cBhvr>
                                      <p:tavLst>
                                        <p:tav tm="0">
                                          <p:val>
                                            <p:strVal val="#ppt_h"/>
                                          </p:val>
                                        </p:tav>
                                        <p:tav tm="100000">
                                          <p:val>
                                            <p:strVal val="#ppt_h"/>
                                          </p:val>
                                        </p:tav>
                                      </p:tavLst>
                                    </p:anim>
                                    <p:anim calcmode="lin" valueType="num">
                                      <p:cBhvr>
                                        <p:cTn id="16" dur="500" fill="hold"/>
                                        <p:tgtEl>
                                          <p:spTgt spid="7214"/>
                                        </p:tgtEl>
                                        <p:attrNameLst>
                                          <p:attrName>ppt_x</p:attrName>
                                        </p:attrNameLst>
                                      </p:cBhvr>
                                      <p:tavLst>
                                        <p:tav tm="0">
                                          <p:val>
                                            <p:strVal val="#ppt_x-.2"/>
                                          </p:val>
                                        </p:tav>
                                        <p:tav tm="100000">
                                          <p:val>
                                            <p:strVal val="#ppt_x"/>
                                          </p:val>
                                        </p:tav>
                                      </p:tavLst>
                                    </p:anim>
                                    <p:anim calcmode="lin" valueType="num">
                                      <p:cBhvr>
                                        <p:cTn id="17" dur="500" fill="hold"/>
                                        <p:tgtEl>
                                          <p:spTgt spid="7214"/>
                                        </p:tgtEl>
                                        <p:attrNameLst>
                                          <p:attrName>ppt_y</p:attrName>
                                        </p:attrNameLst>
                                      </p:cBhvr>
                                      <p:tavLst>
                                        <p:tav tm="0">
                                          <p:val>
                                            <p:strVal val="#ppt_y"/>
                                          </p:val>
                                        </p:tav>
                                        <p:tav tm="100000">
                                          <p:val>
                                            <p:strVal val="#ppt_y"/>
                                          </p:val>
                                        </p:tav>
                                      </p:tavLst>
                                    </p:anim>
                                    <p:animEffect transition="in" filter="fade">
                                      <p:cBhvr>
                                        <p:cTn id="18" dur="500"/>
                                        <p:tgtEl>
                                          <p:spTgt spid="7214"/>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7" presetClass="entr" presetSubtype="0" fill="hold" nodeType="clickEffect">
                                  <p:stCondLst>
                                    <p:cond delay="0"/>
                                  </p:stCondLst>
                                  <p:childTnLst>
                                    <p:set>
                                      <p:cBhvr>
                                        <p:cTn id="22" dur="1" fill="hold">
                                          <p:stCondLst>
                                            <p:cond delay="0"/>
                                          </p:stCondLst>
                                        </p:cTn>
                                        <p:tgtEl>
                                          <p:spTgt spid="7172">
                                            <p:txEl>
                                              <p:pRg st="2" end="2"/>
                                            </p:txEl>
                                          </p:spTgt>
                                        </p:tgtEl>
                                        <p:attrNameLst>
                                          <p:attrName>style.visibility</p:attrName>
                                        </p:attrNameLst>
                                      </p:cBhvr>
                                      <p:to>
                                        <p:strVal val="visible"/>
                                      </p:to>
                                    </p:set>
                                    <p:animEffect transition="in" filter="fade">
                                      <p:cBhvr>
                                        <p:cTn id="23" dur="1000"/>
                                        <p:tgtEl>
                                          <p:spTgt spid="7172">
                                            <p:txEl>
                                              <p:pRg st="2" end="2"/>
                                            </p:txEl>
                                          </p:spTgt>
                                        </p:tgtEl>
                                      </p:cBhvr>
                                    </p:animEffect>
                                    <p:anim calcmode="lin" valueType="num">
                                      <p:cBhvr>
                                        <p:cTn id="24" dur="1000" fill="hold"/>
                                        <p:tgtEl>
                                          <p:spTgt spid="7172">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717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54" presetClass="entr" presetSubtype="0" accel="100000" fill="hold" grpId="0" nodeType="clickEffect">
                                  <p:stCondLst>
                                    <p:cond delay="0"/>
                                  </p:stCondLst>
                                  <p:childTnLst>
                                    <p:set>
                                      <p:cBhvr>
                                        <p:cTn id="29" dur="1" fill="hold">
                                          <p:stCondLst>
                                            <p:cond delay="0"/>
                                          </p:stCondLst>
                                        </p:cTn>
                                        <p:tgtEl>
                                          <p:spTgt spid="7193"/>
                                        </p:tgtEl>
                                        <p:attrNameLst>
                                          <p:attrName>style.visibility</p:attrName>
                                        </p:attrNameLst>
                                      </p:cBhvr>
                                      <p:to>
                                        <p:strVal val="visible"/>
                                      </p:to>
                                    </p:set>
                                    <p:anim calcmode="lin" valueType="num">
                                      <p:cBhvr>
                                        <p:cTn id="30" dur="500" fill="hold"/>
                                        <p:tgtEl>
                                          <p:spTgt spid="7193"/>
                                        </p:tgtEl>
                                        <p:attrNameLst>
                                          <p:attrName>ppt_w</p:attrName>
                                        </p:attrNameLst>
                                      </p:cBhvr>
                                      <p:tavLst>
                                        <p:tav tm="0">
                                          <p:val>
                                            <p:strVal val="#ppt_w*0.05"/>
                                          </p:val>
                                        </p:tav>
                                        <p:tav tm="100000">
                                          <p:val>
                                            <p:strVal val="#ppt_w"/>
                                          </p:val>
                                        </p:tav>
                                      </p:tavLst>
                                    </p:anim>
                                    <p:anim calcmode="lin" valueType="num">
                                      <p:cBhvr>
                                        <p:cTn id="31" dur="500" fill="hold"/>
                                        <p:tgtEl>
                                          <p:spTgt spid="7193"/>
                                        </p:tgtEl>
                                        <p:attrNameLst>
                                          <p:attrName>ppt_h</p:attrName>
                                        </p:attrNameLst>
                                      </p:cBhvr>
                                      <p:tavLst>
                                        <p:tav tm="0">
                                          <p:val>
                                            <p:strVal val="#ppt_h"/>
                                          </p:val>
                                        </p:tav>
                                        <p:tav tm="100000">
                                          <p:val>
                                            <p:strVal val="#ppt_h"/>
                                          </p:val>
                                        </p:tav>
                                      </p:tavLst>
                                    </p:anim>
                                    <p:anim calcmode="lin" valueType="num">
                                      <p:cBhvr>
                                        <p:cTn id="32" dur="500" fill="hold"/>
                                        <p:tgtEl>
                                          <p:spTgt spid="7193"/>
                                        </p:tgtEl>
                                        <p:attrNameLst>
                                          <p:attrName>ppt_x</p:attrName>
                                        </p:attrNameLst>
                                      </p:cBhvr>
                                      <p:tavLst>
                                        <p:tav tm="0">
                                          <p:val>
                                            <p:strVal val="#ppt_x-.2"/>
                                          </p:val>
                                        </p:tav>
                                        <p:tav tm="100000">
                                          <p:val>
                                            <p:strVal val="#ppt_x"/>
                                          </p:val>
                                        </p:tav>
                                      </p:tavLst>
                                    </p:anim>
                                    <p:anim calcmode="lin" valueType="num">
                                      <p:cBhvr>
                                        <p:cTn id="33" dur="500" fill="hold"/>
                                        <p:tgtEl>
                                          <p:spTgt spid="7193"/>
                                        </p:tgtEl>
                                        <p:attrNameLst>
                                          <p:attrName>ppt_y</p:attrName>
                                        </p:attrNameLst>
                                      </p:cBhvr>
                                      <p:tavLst>
                                        <p:tav tm="0">
                                          <p:val>
                                            <p:strVal val="#ppt_y"/>
                                          </p:val>
                                        </p:tav>
                                        <p:tav tm="100000">
                                          <p:val>
                                            <p:strVal val="#ppt_y"/>
                                          </p:val>
                                        </p:tav>
                                      </p:tavLst>
                                    </p:anim>
                                    <p:animEffect transition="in" filter="fade">
                                      <p:cBhvr>
                                        <p:cTn id="34" dur="500"/>
                                        <p:tgtEl>
                                          <p:spTgt spid="7193"/>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54" presetClass="entr" presetSubtype="0" accel="100000" fill="hold" nodeType="clickEffect">
                                  <p:stCondLst>
                                    <p:cond delay="0"/>
                                  </p:stCondLst>
                                  <p:childTnLst>
                                    <p:set>
                                      <p:cBhvr>
                                        <p:cTn id="38" dur="1" fill="hold">
                                          <p:stCondLst>
                                            <p:cond delay="0"/>
                                          </p:stCondLst>
                                        </p:cTn>
                                        <p:tgtEl>
                                          <p:spTgt spid="7176">
                                            <p:txEl>
                                              <p:pRg st="0" end="0"/>
                                            </p:txEl>
                                          </p:spTgt>
                                        </p:tgtEl>
                                        <p:attrNameLst>
                                          <p:attrName>style.visibility</p:attrName>
                                        </p:attrNameLst>
                                      </p:cBhvr>
                                      <p:to>
                                        <p:strVal val="visible"/>
                                      </p:to>
                                    </p:set>
                                    <p:anim calcmode="lin" valueType="num">
                                      <p:cBhvr>
                                        <p:cTn id="39" dur="500" fill="hold"/>
                                        <p:tgtEl>
                                          <p:spTgt spid="7176">
                                            <p:txEl>
                                              <p:pRg st="0" end="0"/>
                                            </p:txEl>
                                          </p:spTgt>
                                        </p:tgtEl>
                                        <p:attrNameLst>
                                          <p:attrName>ppt_w</p:attrName>
                                        </p:attrNameLst>
                                      </p:cBhvr>
                                      <p:tavLst>
                                        <p:tav tm="0">
                                          <p:val>
                                            <p:strVal val="#ppt_w*0.05"/>
                                          </p:val>
                                        </p:tav>
                                        <p:tav tm="100000">
                                          <p:val>
                                            <p:strVal val="#ppt_w"/>
                                          </p:val>
                                        </p:tav>
                                      </p:tavLst>
                                    </p:anim>
                                    <p:anim calcmode="lin" valueType="num">
                                      <p:cBhvr>
                                        <p:cTn id="40" dur="500" fill="hold"/>
                                        <p:tgtEl>
                                          <p:spTgt spid="7176">
                                            <p:txEl>
                                              <p:pRg st="0" end="0"/>
                                            </p:txEl>
                                          </p:spTgt>
                                        </p:tgtEl>
                                        <p:attrNameLst>
                                          <p:attrName>ppt_h</p:attrName>
                                        </p:attrNameLst>
                                      </p:cBhvr>
                                      <p:tavLst>
                                        <p:tav tm="0">
                                          <p:val>
                                            <p:strVal val="#ppt_h"/>
                                          </p:val>
                                        </p:tav>
                                        <p:tav tm="100000">
                                          <p:val>
                                            <p:strVal val="#ppt_h"/>
                                          </p:val>
                                        </p:tav>
                                      </p:tavLst>
                                    </p:anim>
                                    <p:anim calcmode="lin" valueType="num">
                                      <p:cBhvr>
                                        <p:cTn id="41" dur="500" fill="hold"/>
                                        <p:tgtEl>
                                          <p:spTgt spid="7176">
                                            <p:txEl>
                                              <p:pRg st="0" end="0"/>
                                            </p:txEl>
                                          </p:spTgt>
                                        </p:tgtEl>
                                        <p:attrNameLst>
                                          <p:attrName>ppt_x</p:attrName>
                                        </p:attrNameLst>
                                      </p:cBhvr>
                                      <p:tavLst>
                                        <p:tav tm="0">
                                          <p:val>
                                            <p:strVal val="#ppt_x-.2"/>
                                          </p:val>
                                        </p:tav>
                                        <p:tav tm="100000">
                                          <p:val>
                                            <p:strVal val="#ppt_x"/>
                                          </p:val>
                                        </p:tav>
                                      </p:tavLst>
                                    </p:anim>
                                    <p:anim calcmode="lin" valueType="num">
                                      <p:cBhvr>
                                        <p:cTn id="42" dur="500" fill="hold"/>
                                        <p:tgtEl>
                                          <p:spTgt spid="7176">
                                            <p:txEl>
                                              <p:pRg st="0" end="0"/>
                                            </p:txEl>
                                          </p:spTgt>
                                        </p:tgtEl>
                                        <p:attrNameLst>
                                          <p:attrName>ppt_y</p:attrName>
                                        </p:attrNameLst>
                                      </p:cBhvr>
                                      <p:tavLst>
                                        <p:tav tm="0">
                                          <p:val>
                                            <p:strVal val="#ppt_y"/>
                                          </p:val>
                                        </p:tav>
                                        <p:tav tm="100000">
                                          <p:val>
                                            <p:strVal val="#ppt_y"/>
                                          </p:val>
                                        </p:tav>
                                      </p:tavLst>
                                    </p:anim>
                                    <p:animEffect transition="in" filter="fade">
                                      <p:cBhvr>
                                        <p:cTn id="43" dur="500"/>
                                        <p:tgtEl>
                                          <p:spTgt spid="7176">
                                            <p:txEl>
                                              <p:pRg st="0" end="0"/>
                                            </p:txEl>
                                          </p:spTgt>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54" presetClass="entr" presetSubtype="0" accel="100000" fill="hold" grpId="0" nodeType="clickEffect">
                                  <p:stCondLst>
                                    <p:cond delay="0"/>
                                  </p:stCondLst>
                                  <p:childTnLst>
                                    <p:set>
                                      <p:cBhvr>
                                        <p:cTn id="47" dur="1" fill="hold">
                                          <p:stCondLst>
                                            <p:cond delay="0"/>
                                          </p:stCondLst>
                                        </p:cTn>
                                        <p:tgtEl>
                                          <p:spTgt spid="7181"/>
                                        </p:tgtEl>
                                        <p:attrNameLst>
                                          <p:attrName>style.visibility</p:attrName>
                                        </p:attrNameLst>
                                      </p:cBhvr>
                                      <p:to>
                                        <p:strVal val="visible"/>
                                      </p:to>
                                    </p:set>
                                    <p:anim calcmode="lin" valueType="num">
                                      <p:cBhvr>
                                        <p:cTn id="48" dur="500" fill="hold"/>
                                        <p:tgtEl>
                                          <p:spTgt spid="7181"/>
                                        </p:tgtEl>
                                        <p:attrNameLst>
                                          <p:attrName>ppt_w</p:attrName>
                                        </p:attrNameLst>
                                      </p:cBhvr>
                                      <p:tavLst>
                                        <p:tav tm="0">
                                          <p:val>
                                            <p:strVal val="#ppt_w*0.05"/>
                                          </p:val>
                                        </p:tav>
                                        <p:tav tm="100000">
                                          <p:val>
                                            <p:strVal val="#ppt_w"/>
                                          </p:val>
                                        </p:tav>
                                      </p:tavLst>
                                    </p:anim>
                                    <p:anim calcmode="lin" valueType="num">
                                      <p:cBhvr>
                                        <p:cTn id="49" dur="500" fill="hold"/>
                                        <p:tgtEl>
                                          <p:spTgt spid="7181"/>
                                        </p:tgtEl>
                                        <p:attrNameLst>
                                          <p:attrName>ppt_h</p:attrName>
                                        </p:attrNameLst>
                                      </p:cBhvr>
                                      <p:tavLst>
                                        <p:tav tm="0">
                                          <p:val>
                                            <p:strVal val="#ppt_h"/>
                                          </p:val>
                                        </p:tav>
                                        <p:tav tm="100000">
                                          <p:val>
                                            <p:strVal val="#ppt_h"/>
                                          </p:val>
                                        </p:tav>
                                      </p:tavLst>
                                    </p:anim>
                                    <p:anim calcmode="lin" valueType="num">
                                      <p:cBhvr>
                                        <p:cTn id="50" dur="500" fill="hold"/>
                                        <p:tgtEl>
                                          <p:spTgt spid="7181"/>
                                        </p:tgtEl>
                                        <p:attrNameLst>
                                          <p:attrName>ppt_x</p:attrName>
                                        </p:attrNameLst>
                                      </p:cBhvr>
                                      <p:tavLst>
                                        <p:tav tm="0">
                                          <p:val>
                                            <p:strVal val="#ppt_x-.2"/>
                                          </p:val>
                                        </p:tav>
                                        <p:tav tm="100000">
                                          <p:val>
                                            <p:strVal val="#ppt_x"/>
                                          </p:val>
                                        </p:tav>
                                      </p:tavLst>
                                    </p:anim>
                                    <p:anim calcmode="lin" valueType="num">
                                      <p:cBhvr>
                                        <p:cTn id="51" dur="500" fill="hold"/>
                                        <p:tgtEl>
                                          <p:spTgt spid="7181"/>
                                        </p:tgtEl>
                                        <p:attrNameLst>
                                          <p:attrName>ppt_y</p:attrName>
                                        </p:attrNameLst>
                                      </p:cBhvr>
                                      <p:tavLst>
                                        <p:tav tm="0">
                                          <p:val>
                                            <p:strVal val="#ppt_y"/>
                                          </p:val>
                                        </p:tav>
                                        <p:tav tm="100000">
                                          <p:val>
                                            <p:strVal val="#ppt_y"/>
                                          </p:val>
                                        </p:tav>
                                      </p:tavLst>
                                    </p:anim>
                                    <p:animEffect transition="in" filter="fade">
                                      <p:cBhvr>
                                        <p:cTn id="52" dur="500"/>
                                        <p:tgtEl>
                                          <p:spTgt spid="7181"/>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54" presetClass="entr" presetSubtype="0" accel="100000" fill="hold" grpId="0" nodeType="clickEffect">
                                  <p:stCondLst>
                                    <p:cond delay="0"/>
                                  </p:stCondLst>
                                  <p:childTnLst>
                                    <p:set>
                                      <p:cBhvr>
                                        <p:cTn id="56" dur="1" fill="hold">
                                          <p:stCondLst>
                                            <p:cond delay="0"/>
                                          </p:stCondLst>
                                        </p:cTn>
                                        <p:tgtEl>
                                          <p:spTgt spid="7183"/>
                                        </p:tgtEl>
                                        <p:attrNameLst>
                                          <p:attrName>style.visibility</p:attrName>
                                        </p:attrNameLst>
                                      </p:cBhvr>
                                      <p:to>
                                        <p:strVal val="visible"/>
                                      </p:to>
                                    </p:set>
                                    <p:anim calcmode="lin" valueType="num">
                                      <p:cBhvr>
                                        <p:cTn id="57" dur="500" fill="hold"/>
                                        <p:tgtEl>
                                          <p:spTgt spid="7183"/>
                                        </p:tgtEl>
                                        <p:attrNameLst>
                                          <p:attrName>ppt_w</p:attrName>
                                        </p:attrNameLst>
                                      </p:cBhvr>
                                      <p:tavLst>
                                        <p:tav tm="0">
                                          <p:val>
                                            <p:strVal val="#ppt_w*0.05"/>
                                          </p:val>
                                        </p:tav>
                                        <p:tav tm="100000">
                                          <p:val>
                                            <p:strVal val="#ppt_w"/>
                                          </p:val>
                                        </p:tav>
                                      </p:tavLst>
                                    </p:anim>
                                    <p:anim calcmode="lin" valueType="num">
                                      <p:cBhvr>
                                        <p:cTn id="58" dur="500" fill="hold"/>
                                        <p:tgtEl>
                                          <p:spTgt spid="7183"/>
                                        </p:tgtEl>
                                        <p:attrNameLst>
                                          <p:attrName>ppt_h</p:attrName>
                                        </p:attrNameLst>
                                      </p:cBhvr>
                                      <p:tavLst>
                                        <p:tav tm="0">
                                          <p:val>
                                            <p:strVal val="#ppt_h"/>
                                          </p:val>
                                        </p:tav>
                                        <p:tav tm="100000">
                                          <p:val>
                                            <p:strVal val="#ppt_h"/>
                                          </p:val>
                                        </p:tav>
                                      </p:tavLst>
                                    </p:anim>
                                    <p:anim calcmode="lin" valueType="num">
                                      <p:cBhvr>
                                        <p:cTn id="59" dur="500" fill="hold"/>
                                        <p:tgtEl>
                                          <p:spTgt spid="7183"/>
                                        </p:tgtEl>
                                        <p:attrNameLst>
                                          <p:attrName>ppt_x</p:attrName>
                                        </p:attrNameLst>
                                      </p:cBhvr>
                                      <p:tavLst>
                                        <p:tav tm="0">
                                          <p:val>
                                            <p:strVal val="#ppt_x-.2"/>
                                          </p:val>
                                        </p:tav>
                                        <p:tav tm="100000">
                                          <p:val>
                                            <p:strVal val="#ppt_x"/>
                                          </p:val>
                                        </p:tav>
                                      </p:tavLst>
                                    </p:anim>
                                    <p:anim calcmode="lin" valueType="num">
                                      <p:cBhvr>
                                        <p:cTn id="60" dur="500" fill="hold"/>
                                        <p:tgtEl>
                                          <p:spTgt spid="7183"/>
                                        </p:tgtEl>
                                        <p:attrNameLst>
                                          <p:attrName>ppt_y</p:attrName>
                                        </p:attrNameLst>
                                      </p:cBhvr>
                                      <p:tavLst>
                                        <p:tav tm="0">
                                          <p:val>
                                            <p:strVal val="#ppt_y"/>
                                          </p:val>
                                        </p:tav>
                                        <p:tav tm="100000">
                                          <p:val>
                                            <p:strVal val="#ppt_y"/>
                                          </p:val>
                                        </p:tav>
                                      </p:tavLst>
                                    </p:anim>
                                    <p:animEffect transition="in" filter="fade">
                                      <p:cBhvr>
                                        <p:cTn id="61" dur="500"/>
                                        <p:tgtEl>
                                          <p:spTgt spid="7183"/>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54" presetClass="entr" presetSubtype="0" accel="100000" fill="hold" grpId="0" nodeType="clickEffect">
                                  <p:stCondLst>
                                    <p:cond delay="0"/>
                                  </p:stCondLst>
                                  <p:childTnLst>
                                    <p:set>
                                      <p:cBhvr>
                                        <p:cTn id="65" dur="1" fill="hold">
                                          <p:stCondLst>
                                            <p:cond delay="0"/>
                                          </p:stCondLst>
                                        </p:cTn>
                                        <p:tgtEl>
                                          <p:spTgt spid="7185"/>
                                        </p:tgtEl>
                                        <p:attrNameLst>
                                          <p:attrName>style.visibility</p:attrName>
                                        </p:attrNameLst>
                                      </p:cBhvr>
                                      <p:to>
                                        <p:strVal val="visible"/>
                                      </p:to>
                                    </p:set>
                                    <p:anim calcmode="lin" valueType="num">
                                      <p:cBhvr>
                                        <p:cTn id="66" dur="500" fill="hold"/>
                                        <p:tgtEl>
                                          <p:spTgt spid="7185"/>
                                        </p:tgtEl>
                                        <p:attrNameLst>
                                          <p:attrName>ppt_w</p:attrName>
                                        </p:attrNameLst>
                                      </p:cBhvr>
                                      <p:tavLst>
                                        <p:tav tm="0">
                                          <p:val>
                                            <p:strVal val="#ppt_w*0.05"/>
                                          </p:val>
                                        </p:tav>
                                        <p:tav tm="100000">
                                          <p:val>
                                            <p:strVal val="#ppt_w"/>
                                          </p:val>
                                        </p:tav>
                                      </p:tavLst>
                                    </p:anim>
                                    <p:anim calcmode="lin" valueType="num">
                                      <p:cBhvr>
                                        <p:cTn id="67" dur="500" fill="hold"/>
                                        <p:tgtEl>
                                          <p:spTgt spid="7185"/>
                                        </p:tgtEl>
                                        <p:attrNameLst>
                                          <p:attrName>ppt_h</p:attrName>
                                        </p:attrNameLst>
                                      </p:cBhvr>
                                      <p:tavLst>
                                        <p:tav tm="0">
                                          <p:val>
                                            <p:strVal val="#ppt_h"/>
                                          </p:val>
                                        </p:tav>
                                        <p:tav tm="100000">
                                          <p:val>
                                            <p:strVal val="#ppt_h"/>
                                          </p:val>
                                        </p:tav>
                                      </p:tavLst>
                                    </p:anim>
                                    <p:anim calcmode="lin" valueType="num">
                                      <p:cBhvr>
                                        <p:cTn id="68" dur="500" fill="hold"/>
                                        <p:tgtEl>
                                          <p:spTgt spid="7185"/>
                                        </p:tgtEl>
                                        <p:attrNameLst>
                                          <p:attrName>ppt_x</p:attrName>
                                        </p:attrNameLst>
                                      </p:cBhvr>
                                      <p:tavLst>
                                        <p:tav tm="0">
                                          <p:val>
                                            <p:strVal val="#ppt_x-.2"/>
                                          </p:val>
                                        </p:tav>
                                        <p:tav tm="100000">
                                          <p:val>
                                            <p:strVal val="#ppt_x"/>
                                          </p:val>
                                        </p:tav>
                                      </p:tavLst>
                                    </p:anim>
                                    <p:anim calcmode="lin" valueType="num">
                                      <p:cBhvr>
                                        <p:cTn id="69" dur="500" fill="hold"/>
                                        <p:tgtEl>
                                          <p:spTgt spid="7185"/>
                                        </p:tgtEl>
                                        <p:attrNameLst>
                                          <p:attrName>ppt_y</p:attrName>
                                        </p:attrNameLst>
                                      </p:cBhvr>
                                      <p:tavLst>
                                        <p:tav tm="0">
                                          <p:val>
                                            <p:strVal val="#ppt_y"/>
                                          </p:val>
                                        </p:tav>
                                        <p:tav tm="100000">
                                          <p:val>
                                            <p:strVal val="#ppt_y"/>
                                          </p:val>
                                        </p:tav>
                                      </p:tavLst>
                                    </p:anim>
                                    <p:animEffect transition="in" filter="fade">
                                      <p:cBhvr>
                                        <p:cTn id="70" dur="500"/>
                                        <p:tgtEl>
                                          <p:spTgt spid="7185"/>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54" presetClass="entr" presetSubtype="0" accel="100000" fill="hold" grpId="0" nodeType="clickEffect">
                                  <p:stCondLst>
                                    <p:cond delay="0"/>
                                  </p:stCondLst>
                                  <p:childTnLst>
                                    <p:set>
                                      <p:cBhvr>
                                        <p:cTn id="74" dur="1" fill="hold">
                                          <p:stCondLst>
                                            <p:cond delay="0"/>
                                          </p:stCondLst>
                                        </p:cTn>
                                        <p:tgtEl>
                                          <p:spTgt spid="7187"/>
                                        </p:tgtEl>
                                        <p:attrNameLst>
                                          <p:attrName>style.visibility</p:attrName>
                                        </p:attrNameLst>
                                      </p:cBhvr>
                                      <p:to>
                                        <p:strVal val="visible"/>
                                      </p:to>
                                    </p:set>
                                    <p:anim calcmode="lin" valueType="num">
                                      <p:cBhvr>
                                        <p:cTn id="75" dur="500" fill="hold"/>
                                        <p:tgtEl>
                                          <p:spTgt spid="7187"/>
                                        </p:tgtEl>
                                        <p:attrNameLst>
                                          <p:attrName>ppt_w</p:attrName>
                                        </p:attrNameLst>
                                      </p:cBhvr>
                                      <p:tavLst>
                                        <p:tav tm="0">
                                          <p:val>
                                            <p:strVal val="#ppt_w*0.05"/>
                                          </p:val>
                                        </p:tav>
                                        <p:tav tm="100000">
                                          <p:val>
                                            <p:strVal val="#ppt_w"/>
                                          </p:val>
                                        </p:tav>
                                      </p:tavLst>
                                    </p:anim>
                                    <p:anim calcmode="lin" valueType="num">
                                      <p:cBhvr>
                                        <p:cTn id="76" dur="500" fill="hold"/>
                                        <p:tgtEl>
                                          <p:spTgt spid="7187"/>
                                        </p:tgtEl>
                                        <p:attrNameLst>
                                          <p:attrName>ppt_h</p:attrName>
                                        </p:attrNameLst>
                                      </p:cBhvr>
                                      <p:tavLst>
                                        <p:tav tm="0">
                                          <p:val>
                                            <p:strVal val="#ppt_h"/>
                                          </p:val>
                                        </p:tav>
                                        <p:tav tm="100000">
                                          <p:val>
                                            <p:strVal val="#ppt_h"/>
                                          </p:val>
                                        </p:tav>
                                      </p:tavLst>
                                    </p:anim>
                                    <p:anim calcmode="lin" valueType="num">
                                      <p:cBhvr>
                                        <p:cTn id="77" dur="500" fill="hold"/>
                                        <p:tgtEl>
                                          <p:spTgt spid="7187"/>
                                        </p:tgtEl>
                                        <p:attrNameLst>
                                          <p:attrName>ppt_x</p:attrName>
                                        </p:attrNameLst>
                                      </p:cBhvr>
                                      <p:tavLst>
                                        <p:tav tm="0">
                                          <p:val>
                                            <p:strVal val="#ppt_x-.2"/>
                                          </p:val>
                                        </p:tav>
                                        <p:tav tm="100000">
                                          <p:val>
                                            <p:strVal val="#ppt_x"/>
                                          </p:val>
                                        </p:tav>
                                      </p:tavLst>
                                    </p:anim>
                                    <p:anim calcmode="lin" valueType="num">
                                      <p:cBhvr>
                                        <p:cTn id="78" dur="500" fill="hold"/>
                                        <p:tgtEl>
                                          <p:spTgt spid="7187"/>
                                        </p:tgtEl>
                                        <p:attrNameLst>
                                          <p:attrName>ppt_y</p:attrName>
                                        </p:attrNameLst>
                                      </p:cBhvr>
                                      <p:tavLst>
                                        <p:tav tm="0">
                                          <p:val>
                                            <p:strVal val="#ppt_y"/>
                                          </p:val>
                                        </p:tav>
                                        <p:tav tm="100000">
                                          <p:val>
                                            <p:strVal val="#ppt_y"/>
                                          </p:val>
                                        </p:tav>
                                      </p:tavLst>
                                    </p:anim>
                                    <p:animEffect transition="in" filter="fade">
                                      <p:cBhvr>
                                        <p:cTn id="79" dur="500"/>
                                        <p:tgtEl>
                                          <p:spTgt spid="7187"/>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54" presetClass="entr" presetSubtype="0" accel="100000" fill="hold" grpId="0" nodeType="clickEffect">
                                  <p:stCondLst>
                                    <p:cond delay="0"/>
                                  </p:stCondLst>
                                  <p:childTnLst>
                                    <p:set>
                                      <p:cBhvr>
                                        <p:cTn id="83" dur="1" fill="hold">
                                          <p:stCondLst>
                                            <p:cond delay="0"/>
                                          </p:stCondLst>
                                        </p:cTn>
                                        <p:tgtEl>
                                          <p:spTgt spid="7189"/>
                                        </p:tgtEl>
                                        <p:attrNameLst>
                                          <p:attrName>style.visibility</p:attrName>
                                        </p:attrNameLst>
                                      </p:cBhvr>
                                      <p:to>
                                        <p:strVal val="visible"/>
                                      </p:to>
                                    </p:set>
                                    <p:anim calcmode="lin" valueType="num">
                                      <p:cBhvr>
                                        <p:cTn id="84" dur="500" fill="hold"/>
                                        <p:tgtEl>
                                          <p:spTgt spid="7189"/>
                                        </p:tgtEl>
                                        <p:attrNameLst>
                                          <p:attrName>ppt_w</p:attrName>
                                        </p:attrNameLst>
                                      </p:cBhvr>
                                      <p:tavLst>
                                        <p:tav tm="0">
                                          <p:val>
                                            <p:strVal val="#ppt_w*0.05"/>
                                          </p:val>
                                        </p:tav>
                                        <p:tav tm="100000">
                                          <p:val>
                                            <p:strVal val="#ppt_w"/>
                                          </p:val>
                                        </p:tav>
                                      </p:tavLst>
                                    </p:anim>
                                    <p:anim calcmode="lin" valueType="num">
                                      <p:cBhvr>
                                        <p:cTn id="85" dur="500" fill="hold"/>
                                        <p:tgtEl>
                                          <p:spTgt spid="7189"/>
                                        </p:tgtEl>
                                        <p:attrNameLst>
                                          <p:attrName>ppt_h</p:attrName>
                                        </p:attrNameLst>
                                      </p:cBhvr>
                                      <p:tavLst>
                                        <p:tav tm="0">
                                          <p:val>
                                            <p:strVal val="#ppt_h"/>
                                          </p:val>
                                        </p:tav>
                                        <p:tav tm="100000">
                                          <p:val>
                                            <p:strVal val="#ppt_h"/>
                                          </p:val>
                                        </p:tav>
                                      </p:tavLst>
                                    </p:anim>
                                    <p:anim calcmode="lin" valueType="num">
                                      <p:cBhvr>
                                        <p:cTn id="86" dur="500" fill="hold"/>
                                        <p:tgtEl>
                                          <p:spTgt spid="7189"/>
                                        </p:tgtEl>
                                        <p:attrNameLst>
                                          <p:attrName>ppt_x</p:attrName>
                                        </p:attrNameLst>
                                      </p:cBhvr>
                                      <p:tavLst>
                                        <p:tav tm="0">
                                          <p:val>
                                            <p:strVal val="#ppt_x-.2"/>
                                          </p:val>
                                        </p:tav>
                                        <p:tav tm="100000">
                                          <p:val>
                                            <p:strVal val="#ppt_x"/>
                                          </p:val>
                                        </p:tav>
                                      </p:tavLst>
                                    </p:anim>
                                    <p:anim calcmode="lin" valueType="num">
                                      <p:cBhvr>
                                        <p:cTn id="87" dur="500" fill="hold"/>
                                        <p:tgtEl>
                                          <p:spTgt spid="7189"/>
                                        </p:tgtEl>
                                        <p:attrNameLst>
                                          <p:attrName>ppt_y</p:attrName>
                                        </p:attrNameLst>
                                      </p:cBhvr>
                                      <p:tavLst>
                                        <p:tav tm="0">
                                          <p:val>
                                            <p:strVal val="#ppt_y"/>
                                          </p:val>
                                        </p:tav>
                                        <p:tav tm="100000">
                                          <p:val>
                                            <p:strVal val="#ppt_y"/>
                                          </p:val>
                                        </p:tav>
                                      </p:tavLst>
                                    </p:anim>
                                    <p:animEffect transition="in" filter="fade">
                                      <p:cBhvr>
                                        <p:cTn id="88" dur="500"/>
                                        <p:tgtEl>
                                          <p:spTgt spid="7189"/>
                                        </p:tgtEl>
                                      </p:cBhvr>
                                    </p:animEffect>
                                  </p:childTnLst>
                                </p:cTn>
                              </p:par>
                            </p:childTnLst>
                          </p:cTn>
                        </p:par>
                      </p:childTnLst>
                    </p:cTn>
                  </p:par>
                  <p:par>
                    <p:cTn id="89" fill="hold" nodeType="clickPar">
                      <p:stCondLst>
                        <p:cond delay="indefinite"/>
                      </p:stCondLst>
                      <p:childTnLst>
                        <p:par>
                          <p:cTn id="90" fill="hold" nodeType="withGroup">
                            <p:stCondLst>
                              <p:cond delay="0"/>
                            </p:stCondLst>
                            <p:childTnLst>
                              <p:par>
                                <p:cTn id="91" presetID="54" presetClass="entr" presetSubtype="0" accel="100000" fill="hold" nodeType="clickEffect">
                                  <p:stCondLst>
                                    <p:cond delay="0"/>
                                  </p:stCondLst>
                                  <p:childTnLst>
                                    <p:set>
                                      <p:cBhvr>
                                        <p:cTn id="92" dur="1" fill="hold">
                                          <p:stCondLst>
                                            <p:cond delay="0"/>
                                          </p:stCondLst>
                                        </p:cTn>
                                        <p:tgtEl>
                                          <p:spTgt spid="7217">
                                            <p:txEl>
                                              <p:pRg st="0" end="0"/>
                                            </p:txEl>
                                          </p:spTgt>
                                        </p:tgtEl>
                                        <p:attrNameLst>
                                          <p:attrName>style.visibility</p:attrName>
                                        </p:attrNameLst>
                                      </p:cBhvr>
                                      <p:to>
                                        <p:strVal val="visible"/>
                                      </p:to>
                                    </p:set>
                                    <p:anim calcmode="lin" valueType="num">
                                      <p:cBhvr>
                                        <p:cTn id="93" dur="500" fill="hold"/>
                                        <p:tgtEl>
                                          <p:spTgt spid="7217">
                                            <p:txEl>
                                              <p:pRg st="0" end="0"/>
                                            </p:txEl>
                                          </p:spTgt>
                                        </p:tgtEl>
                                        <p:attrNameLst>
                                          <p:attrName>ppt_w</p:attrName>
                                        </p:attrNameLst>
                                      </p:cBhvr>
                                      <p:tavLst>
                                        <p:tav tm="0">
                                          <p:val>
                                            <p:strVal val="#ppt_w*0.05"/>
                                          </p:val>
                                        </p:tav>
                                        <p:tav tm="100000">
                                          <p:val>
                                            <p:strVal val="#ppt_w"/>
                                          </p:val>
                                        </p:tav>
                                      </p:tavLst>
                                    </p:anim>
                                    <p:anim calcmode="lin" valueType="num">
                                      <p:cBhvr>
                                        <p:cTn id="94" dur="500" fill="hold"/>
                                        <p:tgtEl>
                                          <p:spTgt spid="7217">
                                            <p:txEl>
                                              <p:pRg st="0" end="0"/>
                                            </p:txEl>
                                          </p:spTgt>
                                        </p:tgtEl>
                                        <p:attrNameLst>
                                          <p:attrName>ppt_h</p:attrName>
                                        </p:attrNameLst>
                                      </p:cBhvr>
                                      <p:tavLst>
                                        <p:tav tm="0">
                                          <p:val>
                                            <p:strVal val="#ppt_h"/>
                                          </p:val>
                                        </p:tav>
                                        <p:tav tm="100000">
                                          <p:val>
                                            <p:strVal val="#ppt_h"/>
                                          </p:val>
                                        </p:tav>
                                      </p:tavLst>
                                    </p:anim>
                                    <p:anim calcmode="lin" valueType="num">
                                      <p:cBhvr>
                                        <p:cTn id="95" dur="500" fill="hold"/>
                                        <p:tgtEl>
                                          <p:spTgt spid="7217">
                                            <p:txEl>
                                              <p:pRg st="0" end="0"/>
                                            </p:txEl>
                                          </p:spTgt>
                                        </p:tgtEl>
                                        <p:attrNameLst>
                                          <p:attrName>ppt_x</p:attrName>
                                        </p:attrNameLst>
                                      </p:cBhvr>
                                      <p:tavLst>
                                        <p:tav tm="0">
                                          <p:val>
                                            <p:strVal val="#ppt_x-.2"/>
                                          </p:val>
                                        </p:tav>
                                        <p:tav tm="100000">
                                          <p:val>
                                            <p:strVal val="#ppt_x"/>
                                          </p:val>
                                        </p:tav>
                                      </p:tavLst>
                                    </p:anim>
                                    <p:anim calcmode="lin" valueType="num">
                                      <p:cBhvr>
                                        <p:cTn id="96" dur="500" fill="hold"/>
                                        <p:tgtEl>
                                          <p:spTgt spid="7217">
                                            <p:txEl>
                                              <p:pRg st="0" end="0"/>
                                            </p:txEl>
                                          </p:spTgt>
                                        </p:tgtEl>
                                        <p:attrNameLst>
                                          <p:attrName>ppt_y</p:attrName>
                                        </p:attrNameLst>
                                      </p:cBhvr>
                                      <p:tavLst>
                                        <p:tav tm="0">
                                          <p:val>
                                            <p:strVal val="#ppt_y"/>
                                          </p:val>
                                        </p:tav>
                                        <p:tav tm="100000">
                                          <p:val>
                                            <p:strVal val="#ppt_y"/>
                                          </p:val>
                                        </p:tav>
                                      </p:tavLst>
                                    </p:anim>
                                    <p:animEffect transition="in" filter="fade">
                                      <p:cBhvr>
                                        <p:cTn id="97" dur="500"/>
                                        <p:tgtEl>
                                          <p:spTgt spid="7217">
                                            <p:txEl>
                                              <p:pRg st="0" end="0"/>
                                            </p:txEl>
                                          </p:spTgt>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54" presetClass="entr" presetSubtype="0" accel="100000" fill="hold" grpId="0" nodeType="clickEffect">
                                  <p:stCondLst>
                                    <p:cond delay="0"/>
                                  </p:stCondLst>
                                  <p:childTnLst>
                                    <p:set>
                                      <p:cBhvr>
                                        <p:cTn id="101" dur="1" fill="hold">
                                          <p:stCondLst>
                                            <p:cond delay="0"/>
                                          </p:stCondLst>
                                        </p:cTn>
                                        <p:tgtEl>
                                          <p:spTgt spid="7191"/>
                                        </p:tgtEl>
                                        <p:attrNameLst>
                                          <p:attrName>style.visibility</p:attrName>
                                        </p:attrNameLst>
                                      </p:cBhvr>
                                      <p:to>
                                        <p:strVal val="visible"/>
                                      </p:to>
                                    </p:set>
                                    <p:anim calcmode="lin" valueType="num">
                                      <p:cBhvr>
                                        <p:cTn id="102" dur="500" fill="hold"/>
                                        <p:tgtEl>
                                          <p:spTgt spid="7191"/>
                                        </p:tgtEl>
                                        <p:attrNameLst>
                                          <p:attrName>ppt_w</p:attrName>
                                        </p:attrNameLst>
                                      </p:cBhvr>
                                      <p:tavLst>
                                        <p:tav tm="0">
                                          <p:val>
                                            <p:strVal val="#ppt_w*0.05"/>
                                          </p:val>
                                        </p:tav>
                                        <p:tav tm="100000">
                                          <p:val>
                                            <p:strVal val="#ppt_w"/>
                                          </p:val>
                                        </p:tav>
                                      </p:tavLst>
                                    </p:anim>
                                    <p:anim calcmode="lin" valueType="num">
                                      <p:cBhvr>
                                        <p:cTn id="103" dur="500" fill="hold"/>
                                        <p:tgtEl>
                                          <p:spTgt spid="7191"/>
                                        </p:tgtEl>
                                        <p:attrNameLst>
                                          <p:attrName>ppt_h</p:attrName>
                                        </p:attrNameLst>
                                      </p:cBhvr>
                                      <p:tavLst>
                                        <p:tav tm="0">
                                          <p:val>
                                            <p:strVal val="#ppt_h"/>
                                          </p:val>
                                        </p:tav>
                                        <p:tav tm="100000">
                                          <p:val>
                                            <p:strVal val="#ppt_h"/>
                                          </p:val>
                                        </p:tav>
                                      </p:tavLst>
                                    </p:anim>
                                    <p:anim calcmode="lin" valueType="num">
                                      <p:cBhvr>
                                        <p:cTn id="104" dur="500" fill="hold"/>
                                        <p:tgtEl>
                                          <p:spTgt spid="7191"/>
                                        </p:tgtEl>
                                        <p:attrNameLst>
                                          <p:attrName>ppt_x</p:attrName>
                                        </p:attrNameLst>
                                      </p:cBhvr>
                                      <p:tavLst>
                                        <p:tav tm="0">
                                          <p:val>
                                            <p:strVal val="#ppt_x-.2"/>
                                          </p:val>
                                        </p:tav>
                                        <p:tav tm="100000">
                                          <p:val>
                                            <p:strVal val="#ppt_x"/>
                                          </p:val>
                                        </p:tav>
                                      </p:tavLst>
                                    </p:anim>
                                    <p:anim calcmode="lin" valueType="num">
                                      <p:cBhvr>
                                        <p:cTn id="105" dur="500" fill="hold"/>
                                        <p:tgtEl>
                                          <p:spTgt spid="7191"/>
                                        </p:tgtEl>
                                        <p:attrNameLst>
                                          <p:attrName>ppt_y</p:attrName>
                                        </p:attrNameLst>
                                      </p:cBhvr>
                                      <p:tavLst>
                                        <p:tav tm="0">
                                          <p:val>
                                            <p:strVal val="#ppt_y"/>
                                          </p:val>
                                        </p:tav>
                                        <p:tav tm="100000">
                                          <p:val>
                                            <p:strVal val="#ppt_y"/>
                                          </p:val>
                                        </p:tav>
                                      </p:tavLst>
                                    </p:anim>
                                    <p:animEffect transition="in" filter="fade">
                                      <p:cBhvr>
                                        <p:cTn id="106" dur="500"/>
                                        <p:tgtEl>
                                          <p:spTgt spid="7191"/>
                                        </p:tgtEl>
                                      </p:cBhvr>
                                    </p:animEffect>
                                  </p:childTnLst>
                                </p:cTn>
                              </p:par>
                            </p:childTnLst>
                          </p:cTn>
                        </p:par>
                      </p:childTnLst>
                    </p:cTn>
                  </p:par>
                  <p:par>
                    <p:cTn id="107" fill="hold" nodeType="clickPar">
                      <p:stCondLst>
                        <p:cond delay="indefinite"/>
                      </p:stCondLst>
                      <p:childTnLst>
                        <p:par>
                          <p:cTn id="108" fill="hold" nodeType="withGroup">
                            <p:stCondLst>
                              <p:cond delay="0"/>
                            </p:stCondLst>
                            <p:childTnLst>
                              <p:par>
                                <p:cTn id="109" presetID="54" presetClass="entr" presetSubtype="0" accel="100000" fill="hold" nodeType="clickEffect">
                                  <p:stCondLst>
                                    <p:cond delay="0"/>
                                  </p:stCondLst>
                                  <p:childTnLst>
                                    <p:set>
                                      <p:cBhvr>
                                        <p:cTn id="110" dur="1" fill="hold">
                                          <p:stCondLst>
                                            <p:cond delay="0"/>
                                          </p:stCondLst>
                                        </p:cTn>
                                        <p:tgtEl>
                                          <p:spTgt spid="7221">
                                            <p:txEl>
                                              <p:pRg st="0" end="0"/>
                                            </p:txEl>
                                          </p:spTgt>
                                        </p:tgtEl>
                                        <p:attrNameLst>
                                          <p:attrName>style.visibility</p:attrName>
                                        </p:attrNameLst>
                                      </p:cBhvr>
                                      <p:to>
                                        <p:strVal val="visible"/>
                                      </p:to>
                                    </p:set>
                                    <p:anim calcmode="lin" valueType="num">
                                      <p:cBhvr>
                                        <p:cTn id="111" dur="500" fill="hold"/>
                                        <p:tgtEl>
                                          <p:spTgt spid="7221">
                                            <p:txEl>
                                              <p:pRg st="0" end="0"/>
                                            </p:txEl>
                                          </p:spTgt>
                                        </p:tgtEl>
                                        <p:attrNameLst>
                                          <p:attrName>ppt_w</p:attrName>
                                        </p:attrNameLst>
                                      </p:cBhvr>
                                      <p:tavLst>
                                        <p:tav tm="0">
                                          <p:val>
                                            <p:strVal val="#ppt_w*0.05"/>
                                          </p:val>
                                        </p:tav>
                                        <p:tav tm="100000">
                                          <p:val>
                                            <p:strVal val="#ppt_w"/>
                                          </p:val>
                                        </p:tav>
                                      </p:tavLst>
                                    </p:anim>
                                    <p:anim calcmode="lin" valueType="num">
                                      <p:cBhvr>
                                        <p:cTn id="112" dur="500" fill="hold"/>
                                        <p:tgtEl>
                                          <p:spTgt spid="7221">
                                            <p:txEl>
                                              <p:pRg st="0" end="0"/>
                                            </p:txEl>
                                          </p:spTgt>
                                        </p:tgtEl>
                                        <p:attrNameLst>
                                          <p:attrName>ppt_h</p:attrName>
                                        </p:attrNameLst>
                                      </p:cBhvr>
                                      <p:tavLst>
                                        <p:tav tm="0">
                                          <p:val>
                                            <p:strVal val="#ppt_h"/>
                                          </p:val>
                                        </p:tav>
                                        <p:tav tm="100000">
                                          <p:val>
                                            <p:strVal val="#ppt_h"/>
                                          </p:val>
                                        </p:tav>
                                      </p:tavLst>
                                    </p:anim>
                                    <p:anim calcmode="lin" valueType="num">
                                      <p:cBhvr>
                                        <p:cTn id="113" dur="500" fill="hold"/>
                                        <p:tgtEl>
                                          <p:spTgt spid="7221">
                                            <p:txEl>
                                              <p:pRg st="0" end="0"/>
                                            </p:txEl>
                                          </p:spTgt>
                                        </p:tgtEl>
                                        <p:attrNameLst>
                                          <p:attrName>ppt_x</p:attrName>
                                        </p:attrNameLst>
                                      </p:cBhvr>
                                      <p:tavLst>
                                        <p:tav tm="0">
                                          <p:val>
                                            <p:strVal val="#ppt_x-.2"/>
                                          </p:val>
                                        </p:tav>
                                        <p:tav tm="100000">
                                          <p:val>
                                            <p:strVal val="#ppt_x"/>
                                          </p:val>
                                        </p:tav>
                                      </p:tavLst>
                                    </p:anim>
                                    <p:anim calcmode="lin" valueType="num">
                                      <p:cBhvr>
                                        <p:cTn id="114" dur="500" fill="hold"/>
                                        <p:tgtEl>
                                          <p:spTgt spid="7221">
                                            <p:txEl>
                                              <p:pRg st="0" end="0"/>
                                            </p:txEl>
                                          </p:spTgt>
                                        </p:tgtEl>
                                        <p:attrNameLst>
                                          <p:attrName>ppt_y</p:attrName>
                                        </p:attrNameLst>
                                      </p:cBhvr>
                                      <p:tavLst>
                                        <p:tav tm="0">
                                          <p:val>
                                            <p:strVal val="#ppt_y"/>
                                          </p:val>
                                        </p:tav>
                                        <p:tav tm="100000">
                                          <p:val>
                                            <p:strVal val="#ppt_y"/>
                                          </p:val>
                                        </p:tav>
                                      </p:tavLst>
                                    </p:anim>
                                    <p:animEffect transition="in" filter="fade">
                                      <p:cBhvr>
                                        <p:cTn id="115" dur="500"/>
                                        <p:tgtEl>
                                          <p:spTgt spid="7221">
                                            <p:txEl>
                                              <p:pRg st="0" end="0"/>
                                            </p:txEl>
                                          </p:spTgt>
                                        </p:tgtEl>
                                      </p:cBhvr>
                                    </p:animEffect>
                                  </p:childTnLst>
                                </p:cTn>
                              </p:par>
                            </p:childTnLst>
                          </p:cTn>
                        </p:par>
                      </p:childTnLst>
                    </p:cTn>
                  </p:par>
                  <p:par>
                    <p:cTn id="116" fill="hold" nodeType="clickPar">
                      <p:stCondLst>
                        <p:cond delay="indefinite"/>
                      </p:stCondLst>
                      <p:childTnLst>
                        <p:par>
                          <p:cTn id="117" fill="hold" nodeType="withGroup">
                            <p:stCondLst>
                              <p:cond delay="0"/>
                            </p:stCondLst>
                            <p:childTnLst>
                              <p:par>
                                <p:cTn id="118" presetID="54" presetClass="entr" presetSubtype="0" accel="100000" fill="hold" grpId="0" nodeType="clickEffect">
                                  <p:stCondLst>
                                    <p:cond delay="0"/>
                                  </p:stCondLst>
                                  <p:childTnLst>
                                    <p:set>
                                      <p:cBhvr>
                                        <p:cTn id="119" dur="1" fill="hold">
                                          <p:stCondLst>
                                            <p:cond delay="0"/>
                                          </p:stCondLst>
                                        </p:cTn>
                                        <p:tgtEl>
                                          <p:spTgt spid="7178"/>
                                        </p:tgtEl>
                                        <p:attrNameLst>
                                          <p:attrName>style.visibility</p:attrName>
                                        </p:attrNameLst>
                                      </p:cBhvr>
                                      <p:to>
                                        <p:strVal val="visible"/>
                                      </p:to>
                                    </p:set>
                                    <p:anim calcmode="lin" valueType="num">
                                      <p:cBhvr>
                                        <p:cTn id="120" dur="500" fill="hold"/>
                                        <p:tgtEl>
                                          <p:spTgt spid="7178"/>
                                        </p:tgtEl>
                                        <p:attrNameLst>
                                          <p:attrName>ppt_w</p:attrName>
                                        </p:attrNameLst>
                                      </p:cBhvr>
                                      <p:tavLst>
                                        <p:tav tm="0">
                                          <p:val>
                                            <p:strVal val="#ppt_w*0.05"/>
                                          </p:val>
                                        </p:tav>
                                        <p:tav tm="100000">
                                          <p:val>
                                            <p:strVal val="#ppt_w"/>
                                          </p:val>
                                        </p:tav>
                                      </p:tavLst>
                                    </p:anim>
                                    <p:anim calcmode="lin" valueType="num">
                                      <p:cBhvr>
                                        <p:cTn id="121" dur="500" fill="hold"/>
                                        <p:tgtEl>
                                          <p:spTgt spid="7178"/>
                                        </p:tgtEl>
                                        <p:attrNameLst>
                                          <p:attrName>ppt_h</p:attrName>
                                        </p:attrNameLst>
                                      </p:cBhvr>
                                      <p:tavLst>
                                        <p:tav tm="0">
                                          <p:val>
                                            <p:strVal val="#ppt_h"/>
                                          </p:val>
                                        </p:tav>
                                        <p:tav tm="100000">
                                          <p:val>
                                            <p:strVal val="#ppt_h"/>
                                          </p:val>
                                        </p:tav>
                                      </p:tavLst>
                                    </p:anim>
                                    <p:anim calcmode="lin" valueType="num">
                                      <p:cBhvr>
                                        <p:cTn id="122" dur="500" fill="hold"/>
                                        <p:tgtEl>
                                          <p:spTgt spid="7178"/>
                                        </p:tgtEl>
                                        <p:attrNameLst>
                                          <p:attrName>ppt_x</p:attrName>
                                        </p:attrNameLst>
                                      </p:cBhvr>
                                      <p:tavLst>
                                        <p:tav tm="0">
                                          <p:val>
                                            <p:strVal val="#ppt_x-.2"/>
                                          </p:val>
                                        </p:tav>
                                        <p:tav tm="100000">
                                          <p:val>
                                            <p:strVal val="#ppt_x"/>
                                          </p:val>
                                        </p:tav>
                                      </p:tavLst>
                                    </p:anim>
                                    <p:anim calcmode="lin" valueType="num">
                                      <p:cBhvr>
                                        <p:cTn id="123" dur="500" fill="hold"/>
                                        <p:tgtEl>
                                          <p:spTgt spid="7178"/>
                                        </p:tgtEl>
                                        <p:attrNameLst>
                                          <p:attrName>ppt_y</p:attrName>
                                        </p:attrNameLst>
                                      </p:cBhvr>
                                      <p:tavLst>
                                        <p:tav tm="0">
                                          <p:val>
                                            <p:strVal val="#ppt_y"/>
                                          </p:val>
                                        </p:tav>
                                        <p:tav tm="100000">
                                          <p:val>
                                            <p:strVal val="#ppt_y"/>
                                          </p:val>
                                        </p:tav>
                                      </p:tavLst>
                                    </p:anim>
                                    <p:animEffect transition="in" filter="fade">
                                      <p:cBhvr>
                                        <p:cTn id="124" dur="500"/>
                                        <p:tgtEl>
                                          <p:spTgt spid="7178"/>
                                        </p:tgtEl>
                                      </p:cBhvr>
                                    </p:animEffect>
                                  </p:childTnLst>
                                </p:cTn>
                              </p:par>
                            </p:childTnLst>
                          </p:cTn>
                        </p:par>
                      </p:childTnLst>
                    </p:cTn>
                  </p:par>
                  <p:par>
                    <p:cTn id="125" fill="hold" nodeType="clickPar">
                      <p:stCondLst>
                        <p:cond delay="indefinite"/>
                      </p:stCondLst>
                      <p:childTnLst>
                        <p:par>
                          <p:cTn id="126" fill="hold" nodeType="withGroup">
                            <p:stCondLst>
                              <p:cond delay="0"/>
                            </p:stCondLst>
                            <p:childTnLst>
                              <p:par>
                                <p:cTn id="127" presetID="54" presetClass="entr" presetSubtype="0" accel="100000" fill="hold" grpId="0" nodeType="clickEffect">
                                  <p:stCondLst>
                                    <p:cond delay="0"/>
                                  </p:stCondLst>
                                  <p:childTnLst>
                                    <p:set>
                                      <p:cBhvr>
                                        <p:cTn id="128" dur="1" fill="hold">
                                          <p:stCondLst>
                                            <p:cond delay="0"/>
                                          </p:stCondLst>
                                        </p:cTn>
                                        <p:tgtEl>
                                          <p:spTgt spid="7182"/>
                                        </p:tgtEl>
                                        <p:attrNameLst>
                                          <p:attrName>style.visibility</p:attrName>
                                        </p:attrNameLst>
                                      </p:cBhvr>
                                      <p:to>
                                        <p:strVal val="visible"/>
                                      </p:to>
                                    </p:set>
                                    <p:anim calcmode="lin" valueType="num">
                                      <p:cBhvr>
                                        <p:cTn id="129" dur="500" fill="hold"/>
                                        <p:tgtEl>
                                          <p:spTgt spid="7182"/>
                                        </p:tgtEl>
                                        <p:attrNameLst>
                                          <p:attrName>ppt_w</p:attrName>
                                        </p:attrNameLst>
                                      </p:cBhvr>
                                      <p:tavLst>
                                        <p:tav tm="0">
                                          <p:val>
                                            <p:strVal val="#ppt_w*0.05"/>
                                          </p:val>
                                        </p:tav>
                                        <p:tav tm="100000">
                                          <p:val>
                                            <p:strVal val="#ppt_w"/>
                                          </p:val>
                                        </p:tav>
                                      </p:tavLst>
                                    </p:anim>
                                    <p:anim calcmode="lin" valueType="num">
                                      <p:cBhvr>
                                        <p:cTn id="130" dur="500" fill="hold"/>
                                        <p:tgtEl>
                                          <p:spTgt spid="7182"/>
                                        </p:tgtEl>
                                        <p:attrNameLst>
                                          <p:attrName>ppt_h</p:attrName>
                                        </p:attrNameLst>
                                      </p:cBhvr>
                                      <p:tavLst>
                                        <p:tav tm="0">
                                          <p:val>
                                            <p:strVal val="#ppt_h"/>
                                          </p:val>
                                        </p:tav>
                                        <p:tav tm="100000">
                                          <p:val>
                                            <p:strVal val="#ppt_h"/>
                                          </p:val>
                                        </p:tav>
                                      </p:tavLst>
                                    </p:anim>
                                    <p:anim calcmode="lin" valueType="num">
                                      <p:cBhvr>
                                        <p:cTn id="131" dur="500" fill="hold"/>
                                        <p:tgtEl>
                                          <p:spTgt spid="7182"/>
                                        </p:tgtEl>
                                        <p:attrNameLst>
                                          <p:attrName>ppt_x</p:attrName>
                                        </p:attrNameLst>
                                      </p:cBhvr>
                                      <p:tavLst>
                                        <p:tav tm="0">
                                          <p:val>
                                            <p:strVal val="#ppt_x-.2"/>
                                          </p:val>
                                        </p:tav>
                                        <p:tav tm="100000">
                                          <p:val>
                                            <p:strVal val="#ppt_x"/>
                                          </p:val>
                                        </p:tav>
                                      </p:tavLst>
                                    </p:anim>
                                    <p:anim calcmode="lin" valueType="num">
                                      <p:cBhvr>
                                        <p:cTn id="132" dur="500" fill="hold"/>
                                        <p:tgtEl>
                                          <p:spTgt spid="7182"/>
                                        </p:tgtEl>
                                        <p:attrNameLst>
                                          <p:attrName>ppt_y</p:attrName>
                                        </p:attrNameLst>
                                      </p:cBhvr>
                                      <p:tavLst>
                                        <p:tav tm="0">
                                          <p:val>
                                            <p:strVal val="#ppt_y"/>
                                          </p:val>
                                        </p:tav>
                                        <p:tav tm="100000">
                                          <p:val>
                                            <p:strVal val="#ppt_y"/>
                                          </p:val>
                                        </p:tav>
                                      </p:tavLst>
                                    </p:anim>
                                    <p:animEffect transition="in" filter="fade">
                                      <p:cBhvr>
                                        <p:cTn id="133" dur="500"/>
                                        <p:tgtEl>
                                          <p:spTgt spid="7182"/>
                                        </p:tgtEl>
                                      </p:cBhvr>
                                    </p:animEffect>
                                  </p:childTnLst>
                                </p:cTn>
                              </p:par>
                            </p:childTnLst>
                          </p:cTn>
                        </p:par>
                      </p:childTnLst>
                    </p:cTn>
                  </p:par>
                  <p:par>
                    <p:cTn id="134" fill="hold" nodeType="clickPar">
                      <p:stCondLst>
                        <p:cond delay="indefinite"/>
                      </p:stCondLst>
                      <p:childTnLst>
                        <p:par>
                          <p:cTn id="135" fill="hold" nodeType="withGroup">
                            <p:stCondLst>
                              <p:cond delay="0"/>
                            </p:stCondLst>
                            <p:childTnLst>
                              <p:par>
                                <p:cTn id="136" presetID="54" presetClass="entr" presetSubtype="0" accel="100000" fill="hold" grpId="0" nodeType="clickEffect">
                                  <p:stCondLst>
                                    <p:cond delay="0"/>
                                  </p:stCondLst>
                                  <p:childTnLst>
                                    <p:set>
                                      <p:cBhvr>
                                        <p:cTn id="137" dur="1" fill="hold">
                                          <p:stCondLst>
                                            <p:cond delay="0"/>
                                          </p:stCondLst>
                                        </p:cTn>
                                        <p:tgtEl>
                                          <p:spTgt spid="7184"/>
                                        </p:tgtEl>
                                        <p:attrNameLst>
                                          <p:attrName>style.visibility</p:attrName>
                                        </p:attrNameLst>
                                      </p:cBhvr>
                                      <p:to>
                                        <p:strVal val="visible"/>
                                      </p:to>
                                    </p:set>
                                    <p:anim calcmode="lin" valueType="num">
                                      <p:cBhvr>
                                        <p:cTn id="138" dur="500" fill="hold"/>
                                        <p:tgtEl>
                                          <p:spTgt spid="7184"/>
                                        </p:tgtEl>
                                        <p:attrNameLst>
                                          <p:attrName>ppt_w</p:attrName>
                                        </p:attrNameLst>
                                      </p:cBhvr>
                                      <p:tavLst>
                                        <p:tav tm="0">
                                          <p:val>
                                            <p:strVal val="#ppt_w*0.05"/>
                                          </p:val>
                                        </p:tav>
                                        <p:tav tm="100000">
                                          <p:val>
                                            <p:strVal val="#ppt_w"/>
                                          </p:val>
                                        </p:tav>
                                      </p:tavLst>
                                    </p:anim>
                                    <p:anim calcmode="lin" valueType="num">
                                      <p:cBhvr>
                                        <p:cTn id="139" dur="500" fill="hold"/>
                                        <p:tgtEl>
                                          <p:spTgt spid="7184"/>
                                        </p:tgtEl>
                                        <p:attrNameLst>
                                          <p:attrName>ppt_h</p:attrName>
                                        </p:attrNameLst>
                                      </p:cBhvr>
                                      <p:tavLst>
                                        <p:tav tm="0">
                                          <p:val>
                                            <p:strVal val="#ppt_h"/>
                                          </p:val>
                                        </p:tav>
                                        <p:tav tm="100000">
                                          <p:val>
                                            <p:strVal val="#ppt_h"/>
                                          </p:val>
                                        </p:tav>
                                      </p:tavLst>
                                    </p:anim>
                                    <p:anim calcmode="lin" valueType="num">
                                      <p:cBhvr>
                                        <p:cTn id="140" dur="500" fill="hold"/>
                                        <p:tgtEl>
                                          <p:spTgt spid="7184"/>
                                        </p:tgtEl>
                                        <p:attrNameLst>
                                          <p:attrName>ppt_x</p:attrName>
                                        </p:attrNameLst>
                                      </p:cBhvr>
                                      <p:tavLst>
                                        <p:tav tm="0">
                                          <p:val>
                                            <p:strVal val="#ppt_x-.2"/>
                                          </p:val>
                                        </p:tav>
                                        <p:tav tm="100000">
                                          <p:val>
                                            <p:strVal val="#ppt_x"/>
                                          </p:val>
                                        </p:tav>
                                      </p:tavLst>
                                    </p:anim>
                                    <p:anim calcmode="lin" valueType="num">
                                      <p:cBhvr>
                                        <p:cTn id="141" dur="500" fill="hold"/>
                                        <p:tgtEl>
                                          <p:spTgt spid="7184"/>
                                        </p:tgtEl>
                                        <p:attrNameLst>
                                          <p:attrName>ppt_y</p:attrName>
                                        </p:attrNameLst>
                                      </p:cBhvr>
                                      <p:tavLst>
                                        <p:tav tm="0">
                                          <p:val>
                                            <p:strVal val="#ppt_y"/>
                                          </p:val>
                                        </p:tav>
                                        <p:tav tm="100000">
                                          <p:val>
                                            <p:strVal val="#ppt_y"/>
                                          </p:val>
                                        </p:tav>
                                      </p:tavLst>
                                    </p:anim>
                                    <p:animEffect transition="in" filter="fade">
                                      <p:cBhvr>
                                        <p:cTn id="142" dur="500"/>
                                        <p:tgtEl>
                                          <p:spTgt spid="7184"/>
                                        </p:tgtEl>
                                      </p:cBhvr>
                                    </p:animEffect>
                                  </p:childTnLst>
                                </p:cTn>
                              </p:par>
                            </p:childTnLst>
                          </p:cTn>
                        </p:par>
                      </p:childTnLst>
                    </p:cTn>
                  </p:par>
                  <p:par>
                    <p:cTn id="143" fill="hold" nodeType="clickPar">
                      <p:stCondLst>
                        <p:cond delay="indefinite"/>
                      </p:stCondLst>
                      <p:childTnLst>
                        <p:par>
                          <p:cTn id="144" fill="hold" nodeType="withGroup">
                            <p:stCondLst>
                              <p:cond delay="0"/>
                            </p:stCondLst>
                            <p:childTnLst>
                              <p:par>
                                <p:cTn id="145" presetID="54" presetClass="entr" presetSubtype="0" accel="100000" fill="hold" grpId="0" nodeType="clickEffect">
                                  <p:stCondLst>
                                    <p:cond delay="0"/>
                                  </p:stCondLst>
                                  <p:childTnLst>
                                    <p:set>
                                      <p:cBhvr>
                                        <p:cTn id="146" dur="1" fill="hold">
                                          <p:stCondLst>
                                            <p:cond delay="0"/>
                                          </p:stCondLst>
                                        </p:cTn>
                                        <p:tgtEl>
                                          <p:spTgt spid="7186"/>
                                        </p:tgtEl>
                                        <p:attrNameLst>
                                          <p:attrName>style.visibility</p:attrName>
                                        </p:attrNameLst>
                                      </p:cBhvr>
                                      <p:to>
                                        <p:strVal val="visible"/>
                                      </p:to>
                                    </p:set>
                                    <p:anim calcmode="lin" valueType="num">
                                      <p:cBhvr>
                                        <p:cTn id="147" dur="500" fill="hold"/>
                                        <p:tgtEl>
                                          <p:spTgt spid="7186"/>
                                        </p:tgtEl>
                                        <p:attrNameLst>
                                          <p:attrName>ppt_w</p:attrName>
                                        </p:attrNameLst>
                                      </p:cBhvr>
                                      <p:tavLst>
                                        <p:tav tm="0">
                                          <p:val>
                                            <p:strVal val="#ppt_w*0.05"/>
                                          </p:val>
                                        </p:tav>
                                        <p:tav tm="100000">
                                          <p:val>
                                            <p:strVal val="#ppt_w"/>
                                          </p:val>
                                        </p:tav>
                                      </p:tavLst>
                                    </p:anim>
                                    <p:anim calcmode="lin" valueType="num">
                                      <p:cBhvr>
                                        <p:cTn id="148" dur="500" fill="hold"/>
                                        <p:tgtEl>
                                          <p:spTgt spid="7186"/>
                                        </p:tgtEl>
                                        <p:attrNameLst>
                                          <p:attrName>ppt_h</p:attrName>
                                        </p:attrNameLst>
                                      </p:cBhvr>
                                      <p:tavLst>
                                        <p:tav tm="0">
                                          <p:val>
                                            <p:strVal val="#ppt_h"/>
                                          </p:val>
                                        </p:tav>
                                        <p:tav tm="100000">
                                          <p:val>
                                            <p:strVal val="#ppt_h"/>
                                          </p:val>
                                        </p:tav>
                                      </p:tavLst>
                                    </p:anim>
                                    <p:anim calcmode="lin" valueType="num">
                                      <p:cBhvr>
                                        <p:cTn id="149" dur="500" fill="hold"/>
                                        <p:tgtEl>
                                          <p:spTgt spid="7186"/>
                                        </p:tgtEl>
                                        <p:attrNameLst>
                                          <p:attrName>ppt_x</p:attrName>
                                        </p:attrNameLst>
                                      </p:cBhvr>
                                      <p:tavLst>
                                        <p:tav tm="0">
                                          <p:val>
                                            <p:strVal val="#ppt_x-.2"/>
                                          </p:val>
                                        </p:tav>
                                        <p:tav tm="100000">
                                          <p:val>
                                            <p:strVal val="#ppt_x"/>
                                          </p:val>
                                        </p:tav>
                                      </p:tavLst>
                                    </p:anim>
                                    <p:anim calcmode="lin" valueType="num">
                                      <p:cBhvr>
                                        <p:cTn id="150" dur="500" fill="hold"/>
                                        <p:tgtEl>
                                          <p:spTgt spid="7186"/>
                                        </p:tgtEl>
                                        <p:attrNameLst>
                                          <p:attrName>ppt_y</p:attrName>
                                        </p:attrNameLst>
                                      </p:cBhvr>
                                      <p:tavLst>
                                        <p:tav tm="0">
                                          <p:val>
                                            <p:strVal val="#ppt_y"/>
                                          </p:val>
                                        </p:tav>
                                        <p:tav tm="100000">
                                          <p:val>
                                            <p:strVal val="#ppt_y"/>
                                          </p:val>
                                        </p:tav>
                                      </p:tavLst>
                                    </p:anim>
                                    <p:animEffect transition="in" filter="fade">
                                      <p:cBhvr>
                                        <p:cTn id="151" dur="500"/>
                                        <p:tgtEl>
                                          <p:spTgt spid="7186"/>
                                        </p:tgtEl>
                                      </p:cBhvr>
                                    </p:animEffect>
                                  </p:childTnLst>
                                </p:cTn>
                              </p:par>
                            </p:childTnLst>
                          </p:cTn>
                        </p:par>
                      </p:childTnLst>
                    </p:cTn>
                  </p:par>
                  <p:par>
                    <p:cTn id="152" fill="hold" nodeType="clickPar">
                      <p:stCondLst>
                        <p:cond delay="indefinite"/>
                      </p:stCondLst>
                      <p:childTnLst>
                        <p:par>
                          <p:cTn id="153" fill="hold" nodeType="withGroup">
                            <p:stCondLst>
                              <p:cond delay="0"/>
                            </p:stCondLst>
                            <p:childTnLst>
                              <p:par>
                                <p:cTn id="154" presetID="54" presetClass="entr" presetSubtype="0" accel="100000" fill="hold" grpId="0" nodeType="clickEffect">
                                  <p:stCondLst>
                                    <p:cond delay="0"/>
                                  </p:stCondLst>
                                  <p:childTnLst>
                                    <p:set>
                                      <p:cBhvr>
                                        <p:cTn id="155" dur="1" fill="hold">
                                          <p:stCondLst>
                                            <p:cond delay="0"/>
                                          </p:stCondLst>
                                        </p:cTn>
                                        <p:tgtEl>
                                          <p:spTgt spid="7188"/>
                                        </p:tgtEl>
                                        <p:attrNameLst>
                                          <p:attrName>style.visibility</p:attrName>
                                        </p:attrNameLst>
                                      </p:cBhvr>
                                      <p:to>
                                        <p:strVal val="visible"/>
                                      </p:to>
                                    </p:set>
                                    <p:anim calcmode="lin" valueType="num">
                                      <p:cBhvr>
                                        <p:cTn id="156" dur="500" fill="hold"/>
                                        <p:tgtEl>
                                          <p:spTgt spid="7188"/>
                                        </p:tgtEl>
                                        <p:attrNameLst>
                                          <p:attrName>ppt_w</p:attrName>
                                        </p:attrNameLst>
                                      </p:cBhvr>
                                      <p:tavLst>
                                        <p:tav tm="0">
                                          <p:val>
                                            <p:strVal val="#ppt_w*0.05"/>
                                          </p:val>
                                        </p:tav>
                                        <p:tav tm="100000">
                                          <p:val>
                                            <p:strVal val="#ppt_w"/>
                                          </p:val>
                                        </p:tav>
                                      </p:tavLst>
                                    </p:anim>
                                    <p:anim calcmode="lin" valueType="num">
                                      <p:cBhvr>
                                        <p:cTn id="157" dur="500" fill="hold"/>
                                        <p:tgtEl>
                                          <p:spTgt spid="7188"/>
                                        </p:tgtEl>
                                        <p:attrNameLst>
                                          <p:attrName>ppt_h</p:attrName>
                                        </p:attrNameLst>
                                      </p:cBhvr>
                                      <p:tavLst>
                                        <p:tav tm="0">
                                          <p:val>
                                            <p:strVal val="#ppt_h"/>
                                          </p:val>
                                        </p:tav>
                                        <p:tav tm="100000">
                                          <p:val>
                                            <p:strVal val="#ppt_h"/>
                                          </p:val>
                                        </p:tav>
                                      </p:tavLst>
                                    </p:anim>
                                    <p:anim calcmode="lin" valueType="num">
                                      <p:cBhvr>
                                        <p:cTn id="158" dur="500" fill="hold"/>
                                        <p:tgtEl>
                                          <p:spTgt spid="7188"/>
                                        </p:tgtEl>
                                        <p:attrNameLst>
                                          <p:attrName>ppt_x</p:attrName>
                                        </p:attrNameLst>
                                      </p:cBhvr>
                                      <p:tavLst>
                                        <p:tav tm="0">
                                          <p:val>
                                            <p:strVal val="#ppt_x-.2"/>
                                          </p:val>
                                        </p:tav>
                                        <p:tav tm="100000">
                                          <p:val>
                                            <p:strVal val="#ppt_x"/>
                                          </p:val>
                                        </p:tav>
                                      </p:tavLst>
                                    </p:anim>
                                    <p:anim calcmode="lin" valueType="num">
                                      <p:cBhvr>
                                        <p:cTn id="159" dur="500" fill="hold"/>
                                        <p:tgtEl>
                                          <p:spTgt spid="7188"/>
                                        </p:tgtEl>
                                        <p:attrNameLst>
                                          <p:attrName>ppt_y</p:attrName>
                                        </p:attrNameLst>
                                      </p:cBhvr>
                                      <p:tavLst>
                                        <p:tav tm="0">
                                          <p:val>
                                            <p:strVal val="#ppt_y"/>
                                          </p:val>
                                        </p:tav>
                                        <p:tav tm="100000">
                                          <p:val>
                                            <p:strVal val="#ppt_y"/>
                                          </p:val>
                                        </p:tav>
                                      </p:tavLst>
                                    </p:anim>
                                    <p:animEffect transition="in" filter="fade">
                                      <p:cBhvr>
                                        <p:cTn id="160" dur="500"/>
                                        <p:tgtEl>
                                          <p:spTgt spid="7188"/>
                                        </p:tgtEl>
                                      </p:cBhvr>
                                    </p:animEffect>
                                  </p:childTnLst>
                                </p:cTn>
                              </p:par>
                            </p:childTnLst>
                          </p:cTn>
                        </p:par>
                      </p:childTnLst>
                    </p:cTn>
                  </p:par>
                  <p:par>
                    <p:cTn id="161" fill="hold" nodeType="clickPar">
                      <p:stCondLst>
                        <p:cond delay="indefinite"/>
                      </p:stCondLst>
                      <p:childTnLst>
                        <p:par>
                          <p:cTn id="162" fill="hold" nodeType="withGroup">
                            <p:stCondLst>
                              <p:cond delay="0"/>
                            </p:stCondLst>
                            <p:childTnLst>
                              <p:par>
                                <p:cTn id="163" presetID="54" presetClass="entr" presetSubtype="0" accel="100000" fill="hold" grpId="0" nodeType="clickEffect">
                                  <p:stCondLst>
                                    <p:cond delay="0"/>
                                  </p:stCondLst>
                                  <p:childTnLst>
                                    <p:set>
                                      <p:cBhvr>
                                        <p:cTn id="164" dur="1" fill="hold">
                                          <p:stCondLst>
                                            <p:cond delay="0"/>
                                          </p:stCondLst>
                                        </p:cTn>
                                        <p:tgtEl>
                                          <p:spTgt spid="7190"/>
                                        </p:tgtEl>
                                        <p:attrNameLst>
                                          <p:attrName>style.visibility</p:attrName>
                                        </p:attrNameLst>
                                      </p:cBhvr>
                                      <p:to>
                                        <p:strVal val="visible"/>
                                      </p:to>
                                    </p:set>
                                    <p:anim calcmode="lin" valueType="num">
                                      <p:cBhvr>
                                        <p:cTn id="165" dur="500" fill="hold"/>
                                        <p:tgtEl>
                                          <p:spTgt spid="7190"/>
                                        </p:tgtEl>
                                        <p:attrNameLst>
                                          <p:attrName>ppt_w</p:attrName>
                                        </p:attrNameLst>
                                      </p:cBhvr>
                                      <p:tavLst>
                                        <p:tav tm="0">
                                          <p:val>
                                            <p:strVal val="#ppt_w*0.05"/>
                                          </p:val>
                                        </p:tav>
                                        <p:tav tm="100000">
                                          <p:val>
                                            <p:strVal val="#ppt_w"/>
                                          </p:val>
                                        </p:tav>
                                      </p:tavLst>
                                    </p:anim>
                                    <p:anim calcmode="lin" valueType="num">
                                      <p:cBhvr>
                                        <p:cTn id="166" dur="500" fill="hold"/>
                                        <p:tgtEl>
                                          <p:spTgt spid="7190"/>
                                        </p:tgtEl>
                                        <p:attrNameLst>
                                          <p:attrName>ppt_h</p:attrName>
                                        </p:attrNameLst>
                                      </p:cBhvr>
                                      <p:tavLst>
                                        <p:tav tm="0">
                                          <p:val>
                                            <p:strVal val="#ppt_h"/>
                                          </p:val>
                                        </p:tav>
                                        <p:tav tm="100000">
                                          <p:val>
                                            <p:strVal val="#ppt_h"/>
                                          </p:val>
                                        </p:tav>
                                      </p:tavLst>
                                    </p:anim>
                                    <p:anim calcmode="lin" valueType="num">
                                      <p:cBhvr>
                                        <p:cTn id="167" dur="500" fill="hold"/>
                                        <p:tgtEl>
                                          <p:spTgt spid="7190"/>
                                        </p:tgtEl>
                                        <p:attrNameLst>
                                          <p:attrName>ppt_x</p:attrName>
                                        </p:attrNameLst>
                                      </p:cBhvr>
                                      <p:tavLst>
                                        <p:tav tm="0">
                                          <p:val>
                                            <p:strVal val="#ppt_x-.2"/>
                                          </p:val>
                                        </p:tav>
                                        <p:tav tm="100000">
                                          <p:val>
                                            <p:strVal val="#ppt_x"/>
                                          </p:val>
                                        </p:tav>
                                      </p:tavLst>
                                    </p:anim>
                                    <p:anim calcmode="lin" valueType="num">
                                      <p:cBhvr>
                                        <p:cTn id="168" dur="500" fill="hold"/>
                                        <p:tgtEl>
                                          <p:spTgt spid="7190"/>
                                        </p:tgtEl>
                                        <p:attrNameLst>
                                          <p:attrName>ppt_y</p:attrName>
                                        </p:attrNameLst>
                                      </p:cBhvr>
                                      <p:tavLst>
                                        <p:tav tm="0">
                                          <p:val>
                                            <p:strVal val="#ppt_y"/>
                                          </p:val>
                                        </p:tav>
                                        <p:tav tm="100000">
                                          <p:val>
                                            <p:strVal val="#ppt_y"/>
                                          </p:val>
                                        </p:tav>
                                      </p:tavLst>
                                    </p:anim>
                                    <p:animEffect transition="in" filter="fade">
                                      <p:cBhvr>
                                        <p:cTn id="169" dur="500"/>
                                        <p:tgtEl>
                                          <p:spTgt spid="7190"/>
                                        </p:tgtEl>
                                      </p:cBhvr>
                                    </p:animEffect>
                                  </p:childTnLst>
                                </p:cTn>
                              </p:par>
                            </p:childTnLst>
                          </p:cTn>
                        </p:par>
                      </p:childTnLst>
                    </p:cTn>
                  </p:par>
                  <p:par>
                    <p:cTn id="170" fill="hold" nodeType="clickPar">
                      <p:stCondLst>
                        <p:cond delay="indefinite"/>
                      </p:stCondLst>
                      <p:childTnLst>
                        <p:par>
                          <p:cTn id="171" fill="hold" nodeType="withGroup">
                            <p:stCondLst>
                              <p:cond delay="0"/>
                            </p:stCondLst>
                            <p:childTnLst>
                              <p:par>
                                <p:cTn id="172" presetID="54" presetClass="entr" presetSubtype="0" accel="100000" fill="hold" nodeType="clickEffect">
                                  <p:stCondLst>
                                    <p:cond delay="0"/>
                                  </p:stCondLst>
                                  <p:childTnLst>
                                    <p:set>
                                      <p:cBhvr>
                                        <p:cTn id="173" dur="1" fill="hold">
                                          <p:stCondLst>
                                            <p:cond delay="0"/>
                                          </p:stCondLst>
                                        </p:cTn>
                                        <p:tgtEl>
                                          <p:spTgt spid="7219">
                                            <p:txEl>
                                              <p:pRg st="0" end="0"/>
                                            </p:txEl>
                                          </p:spTgt>
                                        </p:tgtEl>
                                        <p:attrNameLst>
                                          <p:attrName>style.visibility</p:attrName>
                                        </p:attrNameLst>
                                      </p:cBhvr>
                                      <p:to>
                                        <p:strVal val="visible"/>
                                      </p:to>
                                    </p:set>
                                    <p:anim calcmode="lin" valueType="num">
                                      <p:cBhvr>
                                        <p:cTn id="174" dur="500" fill="hold"/>
                                        <p:tgtEl>
                                          <p:spTgt spid="7219">
                                            <p:txEl>
                                              <p:pRg st="0" end="0"/>
                                            </p:txEl>
                                          </p:spTgt>
                                        </p:tgtEl>
                                        <p:attrNameLst>
                                          <p:attrName>ppt_w</p:attrName>
                                        </p:attrNameLst>
                                      </p:cBhvr>
                                      <p:tavLst>
                                        <p:tav tm="0">
                                          <p:val>
                                            <p:strVal val="#ppt_w*0.05"/>
                                          </p:val>
                                        </p:tav>
                                        <p:tav tm="100000">
                                          <p:val>
                                            <p:strVal val="#ppt_w"/>
                                          </p:val>
                                        </p:tav>
                                      </p:tavLst>
                                    </p:anim>
                                    <p:anim calcmode="lin" valueType="num">
                                      <p:cBhvr>
                                        <p:cTn id="175" dur="500" fill="hold"/>
                                        <p:tgtEl>
                                          <p:spTgt spid="7219">
                                            <p:txEl>
                                              <p:pRg st="0" end="0"/>
                                            </p:txEl>
                                          </p:spTgt>
                                        </p:tgtEl>
                                        <p:attrNameLst>
                                          <p:attrName>ppt_h</p:attrName>
                                        </p:attrNameLst>
                                      </p:cBhvr>
                                      <p:tavLst>
                                        <p:tav tm="0">
                                          <p:val>
                                            <p:strVal val="#ppt_h"/>
                                          </p:val>
                                        </p:tav>
                                        <p:tav tm="100000">
                                          <p:val>
                                            <p:strVal val="#ppt_h"/>
                                          </p:val>
                                        </p:tav>
                                      </p:tavLst>
                                    </p:anim>
                                    <p:anim calcmode="lin" valueType="num">
                                      <p:cBhvr>
                                        <p:cTn id="176" dur="500" fill="hold"/>
                                        <p:tgtEl>
                                          <p:spTgt spid="7219">
                                            <p:txEl>
                                              <p:pRg st="0" end="0"/>
                                            </p:txEl>
                                          </p:spTgt>
                                        </p:tgtEl>
                                        <p:attrNameLst>
                                          <p:attrName>ppt_x</p:attrName>
                                        </p:attrNameLst>
                                      </p:cBhvr>
                                      <p:tavLst>
                                        <p:tav tm="0">
                                          <p:val>
                                            <p:strVal val="#ppt_x-.2"/>
                                          </p:val>
                                        </p:tav>
                                        <p:tav tm="100000">
                                          <p:val>
                                            <p:strVal val="#ppt_x"/>
                                          </p:val>
                                        </p:tav>
                                      </p:tavLst>
                                    </p:anim>
                                    <p:anim calcmode="lin" valueType="num">
                                      <p:cBhvr>
                                        <p:cTn id="177" dur="500" fill="hold"/>
                                        <p:tgtEl>
                                          <p:spTgt spid="7219">
                                            <p:txEl>
                                              <p:pRg st="0" end="0"/>
                                            </p:txEl>
                                          </p:spTgt>
                                        </p:tgtEl>
                                        <p:attrNameLst>
                                          <p:attrName>ppt_y</p:attrName>
                                        </p:attrNameLst>
                                      </p:cBhvr>
                                      <p:tavLst>
                                        <p:tav tm="0">
                                          <p:val>
                                            <p:strVal val="#ppt_y"/>
                                          </p:val>
                                        </p:tav>
                                        <p:tav tm="100000">
                                          <p:val>
                                            <p:strVal val="#ppt_y"/>
                                          </p:val>
                                        </p:tav>
                                      </p:tavLst>
                                    </p:anim>
                                    <p:animEffect transition="in" filter="fade">
                                      <p:cBhvr>
                                        <p:cTn id="178" dur="500"/>
                                        <p:tgtEl>
                                          <p:spTgt spid="7219">
                                            <p:txEl>
                                              <p:pRg st="0" end="0"/>
                                            </p:txEl>
                                          </p:spTgt>
                                        </p:tgtEl>
                                      </p:cBhvr>
                                    </p:animEffect>
                                  </p:childTnLst>
                                </p:cTn>
                              </p:par>
                            </p:childTnLst>
                          </p:cTn>
                        </p:par>
                      </p:childTnLst>
                    </p:cTn>
                  </p:par>
                  <p:par>
                    <p:cTn id="179" fill="hold" nodeType="clickPar">
                      <p:stCondLst>
                        <p:cond delay="indefinite"/>
                      </p:stCondLst>
                      <p:childTnLst>
                        <p:par>
                          <p:cTn id="180" fill="hold" nodeType="withGroup">
                            <p:stCondLst>
                              <p:cond delay="0"/>
                            </p:stCondLst>
                            <p:childTnLst>
                              <p:par>
                                <p:cTn id="181" presetID="54" presetClass="entr" presetSubtype="0" accel="100000" fill="hold" grpId="0" nodeType="clickEffect">
                                  <p:stCondLst>
                                    <p:cond delay="0"/>
                                  </p:stCondLst>
                                  <p:childTnLst>
                                    <p:set>
                                      <p:cBhvr>
                                        <p:cTn id="182" dur="1" fill="hold">
                                          <p:stCondLst>
                                            <p:cond delay="0"/>
                                          </p:stCondLst>
                                        </p:cTn>
                                        <p:tgtEl>
                                          <p:spTgt spid="7220"/>
                                        </p:tgtEl>
                                        <p:attrNameLst>
                                          <p:attrName>style.visibility</p:attrName>
                                        </p:attrNameLst>
                                      </p:cBhvr>
                                      <p:to>
                                        <p:strVal val="visible"/>
                                      </p:to>
                                    </p:set>
                                    <p:anim calcmode="lin" valueType="num">
                                      <p:cBhvr>
                                        <p:cTn id="183" dur="500" fill="hold"/>
                                        <p:tgtEl>
                                          <p:spTgt spid="7220"/>
                                        </p:tgtEl>
                                        <p:attrNameLst>
                                          <p:attrName>ppt_w</p:attrName>
                                        </p:attrNameLst>
                                      </p:cBhvr>
                                      <p:tavLst>
                                        <p:tav tm="0">
                                          <p:val>
                                            <p:strVal val="#ppt_w*0.05"/>
                                          </p:val>
                                        </p:tav>
                                        <p:tav tm="100000">
                                          <p:val>
                                            <p:strVal val="#ppt_w"/>
                                          </p:val>
                                        </p:tav>
                                      </p:tavLst>
                                    </p:anim>
                                    <p:anim calcmode="lin" valueType="num">
                                      <p:cBhvr>
                                        <p:cTn id="184" dur="500" fill="hold"/>
                                        <p:tgtEl>
                                          <p:spTgt spid="7220"/>
                                        </p:tgtEl>
                                        <p:attrNameLst>
                                          <p:attrName>ppt_h</p:attrName>
                                        </p:attrNameLst>
                                      </p:cBhvr>
                                      <p:tavLst>
                                        <p:tav tm="0">
                                          <p:val>
                                            <p:strVal val="#ppt_h"/>
                                          </p:val>
                                        </p:tav>
                                        <p:tav tm="100000">
                                          <p:val>
                                            <p:strVal val="#ppt_h"/>
                                          </p:val>
                                        </p:tav>
                                      </p:tavLst>
                                    </p:anim>
                                    <p:anim calcmode="lin" valueType="num">
                                      <p:cBhvr>
                                        <p:cTn id="185" dur="500" fill="hold"/>
                                        <p:tgtEl>
                                          <p:spTgt spid="7220"/>
                                        </p:tgtEl>
                                        <p:attrNameLst>
                                          <p:attrName>ppt_x</p:attrName>
                                        </p:attrNameLst>
                                      </p:cBhvr>
                                      <p:tavLst>
                                        <p:tav tm="0">
                                          <p:val>
                                            <p:strVal val="#ppt_x-.2"/>
                                          </p:val>
                                        </p:tav>
                                        <p:tav tm="100000">
                                          <p:val>
                                            <p:strVal val="#ppt_x"/>
                                          </p:val>
                                        </p:tav>
                                      </p:tavLst>
                                    </p:anim>
                                    <p:anim calcmode="lin" valueType="num">
                                      <p:cBhvr>
                                        <p:cTn id="186" dur="500" fill="hold"/>
                                        <p:tgtEl>
                                          <p:spTgt spid="7220"/>
                                        </p:tgtEl>
                                        <p:attrNameLst>
                                          <p:attrName>ppt_y</p:attrName>
                                        </p:attrNameLst>
                                      </p:cBhvr>
                                      <p:tavLst>
                                        <p:tav tm="0">
                                          <p:val>
                                            <p:strVal val="#ppt_y"/>
                                          </p:val>
                                        </p:tav>
                                        <p:tav tm="100000">
                                          <p:val>
                                            <p:strVal val="#ppt_y"/>
                                          </p:val>
                                        </p:tav>
                                      </p:tavLst>
                                    </p:anim>
                                    <p:animEffect transition="in" filter="fade">
                                      <p:cBhvr>
                                        <p:cTn id="187" dur="500"/>
                                        <p:tgtEl>
                                          <p:spTgt spid="7220"/>
                                        </p:tgtEl>
                                      </p:cBhvr>
                                    </p:animEffect>
                                  </p:childTnLst>
                                </p:cTn>
                              </p:par>
                            </p:childTnLst>
                          </p:cTn>
                        </p:par>
                      </p:childTnLst>
                    </p:cTn>
                  </p:par>
                  <p:par>
                    <p:cTn id="188" fill="hold" nodeType="clickPar">
                      <p:stCondLst>
                        <p:cond delay="indefinite"/>
                      </p:stCondLst>
                      <p:childTnLst>
                        <p:par>
                          <p:cTn id="189" fill="hold" nodeType="withGroup">
                            <p:stCondLst>
                              <p:cond delay="0"/>
                            </p:stCondLst>
                            <p:childTnLst>
                              <p:par>
                                <p:cTn id="190" presetID="15" presetClass="entr" presetSubtype="0" fill="hold" grpId="0" nodeType="clickEffect">
                                  <p:stCondLst>
                                    <p:cond delay="0"/>
                                  </p:stCondLst>
                                  <p:childTnLst>
                                    <p:set>
                                      <p:cBhvr>
                                        <p:cTn id="191" dur="1" fill="hold">
                                          <p:stCondLst>
                                            <p:cond delay="0"/>
                                          </p:stCondLst>
                                        </p:cTn>
                                        <p:tgtEl>
                                          <p:spTgt spid="7222"/>
                                        </p:tgtEl>
                                        <p:attrNameLst>
                                          <p:attrName>style.visibility</p:attrName>
                                        </p:attrNameLst>
                                      </p:cBhvr>
                                      <p:to>
                                        <p:strVal val="visible"/>
                                      </p:to>
                                    </p:set>
                                    <p:anim calcmode="lin" valueType="num">
                                      <p:cBhvr>
                                        <p:cTn id="192" dur="1000" fill="hold"/>
                                        <p:tgtEl>
                                          <p:spTgt spid="7222"/>
                                        </p:tgtEl>
                                        <p:attrNameLst>
                                          <p:attrName>ppt_w</p:attrName>
                                        </p:attrNameLst>
                                      </p:cBhvr>
                                      <p:tavLst>
                                        <p:tav tm="0">
                                          <p:val>
                                            <p:fltVal val="0"/>
                                          </p:val>
                                        </p:tav>
                                        <p:tav tm="100000">
                                          <p:val>
                                            <p:strVal val="#ppt_w"/>
                                          </p:val>
                                        </p:tav>
                                      </p:tavLst>
                                    </p:anim>
                                    <p:anim calcmode="lin" valueType="num">
                                      <p:cBhvr>
                                        <p:cTn id="193" dur="1000" fill="hold"/>
                                        <p:tgtEl>
                                          <p:spTgt spid="7222"/>
                                        </p:tgtEl>
                                        <p:attrNameLst>
                                          <p:attrName>ppt_h</p:attrName>
                                        </p:attrNameLst>
                                      </p:cBhvr>
                                      <p:tavLst>
                                        <p:tav tm="0">
                                          <p:val>
                                            <p:fltVal val="0"/>
                                          </p:val>
                                        </p:tav>
                                        <p:tav tm="100000">
                                          <p:val>
                                            <p:strVal val="#ppt_h"/>
                                          </p:val>
                                        </p:tav>
                                      </p:tavLst>
                                    </p:anim>
                                    <p:anim calcmode="lin" valueType="num">
                                      <p:cBhvr>
                                        <p:cTn id="194" dur="1000" fill="hold"/>
                                        <p:tgtEl>
                                          <p:spTgt spid="7222"/>
                                        </p:tgtEl>
                                        <p:attrNameLst>
                                          <p:attrName>ppt_x</p:attrName>
                                        </p:attrNameLst>
                                      </p:cBhvr>
                                      <p:tavLst>
                                        <p:tav tm="0" fmla="#ppt_x+(cos(-2*pi*(1-$))*-#ppt_x-sin(-2*pi*(1-$))*(1-#ppt_y))*(1-$)">
                                          <p:val>
                                            <p:fltVal val="0"/>
                                          </p:val>
                                        </p:tav>
                                        <p:tav tm="100000">
                                          <p:val>
                                            <p:fltVal val="1"/>
                                          </p:val>
                                        </p:tav>
                                      </p:tavLst>
                                    </p:anim>
                                    <p:anim calcmode="lin" valueType="num">
                                      <p:cBhvr>
                                        <p:cTn id="195" dur="1000" fill="hold"/>
                                        <p:tgtEl>
                                          <p:spTgt spid="722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6" fill="hold" nodeType="clickPar">
                      <p:stCondLst>
                        <p:cond delay="indefinite"/>
                      </p:stCondLst>
                      <p:childTnLst>
                        <p:par>
                          <p:cTn id="197" fill="hold" nodeType="withGroup">
                            <p:stCondLst>
                              <p:cond delay="0"/>
                            </p:stCondLst>
                            <p:childTnLst>
                              <p:par>
                                <p:cTn id="198" presetID="15" presetClass="entr" presetSubtype="0" fill="hold" grpId="0" nodeType="clickEffect">
                                  <p:stCondLst>
                                    <p:cond delay="0"/>
                                  </p:stCondLst>
                                  <p:childTnLst>
                                    <p:set>
                                      <p:cBhvr>
                                        <p:cTn id="199" dur="1" fill="hold">
                                          <p:stCondLst>
                                            <p:cond delay="0"/>
                                          </p:stCondLst>
                                        </p:cTn>
                                        <p:tgtEl>
                                          <p:spTgt spid="7194"/>
                                        </p:tgtEl>
                                        <p:attrNameLst>
                                          <p:attrName>style.visibility</p:attrName>
                                        </p:attrNameLst>
                                      </p:cBhvr>
                                      <p:to>
                                        <p:strVal val="visible"/>
                                      </p:to>
                                    </p:set>
                                    <p:anim calcmode="lin" valueType="num">
                                      <p:cBhvr>
                                        <p:cTn id="200" dur="1000" fill="hold"/>
                                        <p:tgtEl>
                                          <p:spTgt spid="7194"/>
                                        </p:tgtEl>
                                        <p:attrNameLst>
                                          <p:attrName>ppt_w</p:attrName>
                                        </p:attrNameLst>
                                      </p:cBhvr>
                                      <p:tavLst>
                                        <p:tav tm="0">
                                          <p:val>
                                            <p:fltVal val="0"/>
                                          </p:val>
                                        </p:tav>
                                        <p:tav tm="100000">
                                          <p:val>
                                            <p:strVal val="#ppt_w"/>
                                          </p:val>
                                        </p:tav>
                                      </p:tavLst>
                                    </p:anim>
                                    <p:anim calcmode="lin" valueType="num">
                                      <p:cBhvr>
                                        <p:cTn id="201" dur="1000" fill="hold"/>
                                        <p:tgtEl>
                                          <p:spTgt spid="7194"/>
                                        </p:tgtEl>
                                        <p:attrNameLst>
                                          <p:attrName>ppt_h</p:attrName>
                                        </p:attrNameLst>
                                      </p:cBhvr>
                                      <p:tavLst>
                                        <p:tav tm="0">
                                          <p:val>
                                            <p:fltVal val="0"/>
                                          </p:val>
                                        </p:tav>
                                        <p:tav tm="100000">
                                          <p:val>
                                            <p:strVal val="#ppt_h"/>
                                          </p:val>
                                        </p:tav>
                                      </p:tavLst>
                                    </p:anim>
                                    <p:anim calcmode="lin" valueType="num">
                                      <p:cBhvr>
                                        <p:cTn id="202" dur="1000" fill="hold"/>
                                        <p:tgtEl>
                                          <p:spTgt spid="7194"/>
                                        </p:tgtEl>
                                        <p:attrNameLst>
                                          <p:attrName>ppt_x</p:attrName>
                                        </p:attrNameLst>
                                      </p:cBhvr>
                                      <p:tavLst>
                                        <p:tav tm="0" fmla="#ppt_x+(cos(-2*pi*(1-$))*-#ppt_x-sin(-2*pi*(1-$))*(1-#ppt_y))*(1-$)">
                                          <p:val>
                                            <p:fltVal val="0"/>
                                          </p:val>
                                        </p:tav>
                                        <p:tav tm="100000">
                                          <p:val>
                                            <p:fltVal val="1"/>
                                          </p:val>
                                        </p:tav>
                                      </p:tavLst>
                                    </p:anim>
                                    <p:anim calcmode="lin" valueType="num">
                                      <p:cBhvr>
                                        <p:cTn id="203" dur="1000" fill="hold"/>
                                        <p:tgtEl>
                                          <p:spTgt spid="719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04" fill="hold" nodeType="clickPar">
                      <p:stCondLst>
                        <p:cond delay="indefinite"/>
                      </p:stCondLst>
                      <p:childTnLst>
                        <p:par>
                          <p:cTn id="205" fill="hold" nodeType="withGroup">
                            <p:stCondLst>
                              <p:cond delay="0"/>
                            </p:stCondLst>
                            <p:childTnLst>
                              <p:par>
                                <p:cTn id="206" presetID="43" presetClass="entr" presetSubtype="0" fill="hold" grpId="0" nodeType="clickEffect">
                                  <p:stCondLst>
                                    <p:cond delay="0"/>
                                  </p:stCondLst>
                                  <p:childTnLst>
                                    <p:set>
                                      <p:cBhvr>
                                        <p:cTn id="207" dur="1" fill="hold">
                                          <p:stCondLst>
                                            <p:cond delay="0"/>
                                          </p:stCondLst>
                                        </p:cTn>
                                        <p:tgtEl>
                                          <p:spTgt spid="7207"/>
                                        </p:tgtEl>
                                        <p:attrNameLst>
                                          <p:attrName>style.visibility</p:attrName>
                                        </p:attrNameLst>
                                      </p:cBhvr>
                                      <p:to>
                                        <p:strVal val="visible"/>
                                      </p:to>
                                    </p:set>
                                    <p:animEffect transition="in" filter="fade">
                                      <p:cBhvr>
                                        <p:cTn id="208" dur="100"/>
                                        <p:tgtEl>
                                          <p:spTgt spid="7207"/>
                                        </p:tgtEl>
                                      </p:cBhvr>
                                    </p:animEffect>
                                    <p:anim calcmode="lin" valueType="num">
                                      <p:cBhvr>
                                        <p:cTn id="209" dur="400" fill="hold"/>
                                        <p:tgtEl>
                                          <p:spTgt spid="7207"/>
                                        </p:tgtEl>
                                        <p:attrNameLst>
                                          <p:attrName>ppt_x</p:attrName>
                                        </p:attrNameLst>
                                      </p:cBhvr>
                                      <p:tavLst>
                                        <p:tav tm="0">
                                          <p:val>
                                            <p:strVal val="#ppt_x"/>
                                          </p:val>
                                        </p:tav>
                                        <p:tav tm="100000">
                                          <p:val>
                                            <p:strVal val="#ppt_x"/>
                                          </p:val>
                                        </p:tav>
                                      </p:tavLst>
                                    </p:anim>
                                    <p:anim calcmode="lin" valueType="num">
                                      <p:cBhvr>
                                        <p:cTn id="210" dur="400" fill="hold"/>
                                        <p:tgtEl>
                                          <p:spTgt spid="7207"/>
                                        </p:tgtEl>
                                        <p:attrNameLst>
                                          <p:attrName>ppt_y</p:attrName>
                                        </p:attrNameLst>
                                      </p:cBhvr>
                                      <p:tavLst>
                                        <p:tav tm="0">
                                          <p:val>
                                            <p:strVal val="#ppt_y+0.31"/>
                                          </p:val>
                                        </p:tav>
                                        <p:tav tm="100000">
                                          <p:val>
                                            <p:strVal val="#ppt_y+0.31"/>
                                          </p:val>
                                        </p:tav>
                                      </p:tavLst>
                                    </p:anim>
                                    <p:anim calcmode="lin" valueType="num">
                                      <p:cBhvr>
                                        <p:cTn id="211" dur="600" decel="50000" fill="hold">
                                          <p:stCondLst>
                                            <p:cond delay="400"/>
                                          </p:stCondLst>
                                        </p:cTn>
                                        <p:tgtEl>
                                          <p:spTgt spid="7207"/>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12" dur="600" decel="50000" fill="hold">
                                          <p:stCondLst>
                                            <p:cond delay="400"/>
                                          </p:stCondLst>
                                        </p:cTn>
                                        <p:tgtEl>
                                          <p:spTgt spid="7207"/>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13" fill="hold" nodeType="clickPar">
                      <p:stCondLst>
                        <p:cond delay="indefinite"/>
                      </p:stCondLst>
                      <p:childTnLst>
                        <p:par>
                          <p:cTn id="214" fill="hold" nodeType="withGroup">
                            <p:stCondLst>
                              <p:cond delay="0"/>
                            </p:stCondLst>
                            <p:childTnLst>
                              <p:par>
                                <p:cTn id="215" presetID="54" presetClass="entr" presetSubtype="0" accel="100000" fill="hold" nodeType="clickEffect">
                                  <p:stCondLst>
                                    <p:cond delay="0"/>
                                  </p:stCondLst>
                                  <p:childTnLst>
                                    <p:set>
                                      <p:cBhvr>
                                        <p:cTn id="216" dur="1" fill="hold">
                                          <p:stCondLst>
                                            <p:cond delay="0"/>
                                          </p:stCondLst>
                                        </p:cTn>
                                        <p:tgtEl>
                                          <p:spTgt spid="7196">
                                            <p:txEl>
                                              <p:pRg st="0" end="0"/>
                                            </p:txEl>
                                          </p:spTgt>
                                        </p:tgtEl>
                                        <p:attrNameLst>
                                          <p:attrName>style.visibility</p:attrName>
                                        </p:attrNameLst>
                                      </p:cBhvr>
                                      <p:to>
                                        <p:strVal val="visible"/>
                                      </p:to>
                                    </p:set>
                                    <p:anim calcmode="lin" valueType="num">
                                      <p:cBhvr>
                                        <p:cTn id="217" dur="500" fill="hold"/>
                                        <p:tgtEl>
                                          <p:spTgt spid="7196">
                                            <p:txEl>
                                              <p:pRg st="0" end="0"/>
                                            </p:txEl>
                                          </p:spTgt>
                                        </p:tgtEl>
                                        <p:attrNameLst>
                                          <p:attrName>ppt_w</p:attrName>
                                        </p:attrNameLst>
                                      </p:cBhvr>
                                      <p:tavLst>
                                        <p:tav tm="0">
                                          <p:val>
                                            <p:strVal val="#ppt_w*0.05"/>
                                          </p:val>
                                        </p:tav>
                                        <p:tav tm="100000">
                                          <p:val>
                                            <p:strVal val="#ppt_w"/>
                                          </p:val>
                                        </p:tav>
                                      </p:tavLst>
                                    </p:anim>
                                    <p:anim calcmode="lin" valueType="num">
                                      <p:cBhvr>
                                        <p:cTn id="218" dur="500" fill="hold"/>
                                        <p:tgtEl>
                                          <p:spTgt spid="7196">
                                            <p:txEl>
                                              <p:pRg st="0" end="0"/>
                                            </p:txEl>
                                          </p:spTgt>
                                        </p:tgtEl>
                                        <p:attrNameLst>
                                          <p:attrName>ppt_h</p:attrName>
                                        </p:attrNameLst>
                                      </p:cBhvr>
                                      <p:tavLst>
                                        <p:tav tm="0">
                                          <p:val>
                                            <p:strVal val="#ppt_h"/>
                                          </p:val>
                                        </p:tav>
                                        <p:tav tm="100000">
                                          <p:val>
                                            <p:strVal val="#ppt_h"/>
                                          </p:val>
                                        </p:tav>
                                      </p:tavLst>
                                    </p:anim>
                                    <p:anim calcmode="lin" valueType="num">
                                      <p:cBhvr>
                                        <p:cTn id="219" dur="500" fill="hold"/>
                                        <p:tgtEl>
                                          <p:spTgt spid="7196">
                                            <p:txEl>
                                              <p:pRg st="0" end="0"/>
                                            </p:txEl>
                                          </p:spTgt>
                                        </p:tgtEl>
                                        <p:attrNameLst>
                                          <p:attrName>ppt_x</p:attrName>
                                        </p:attrNameLst>
                                      </p:cBhvr>
                                      <p:tavLst>
                                        <p:tav tm="0">
                                          <p:val>
                                            <p:strVal val="#ppt_x-.2"/>
                                          </p:val>
                                        </p:tav>
                                        <p:tav tm="100000">
                                          <p:val>
                                            <p:strVal val="#ppt_x"/>
                                          </p:val>
                                        </p:tav>
                                      </p:tavLst>
                                    </p:anim>
                                    <p:anim calcmode="lin" valueType="num">
                                      <p:cBhvr>
                                        <p:cTn id="220" dur="500" fill="hold"/>
                                        <p:tgtEl>
                                          <p:spTgt spid="7196">
                                            <p:txEl>
                                              <p:pRg st="0" end="0"/>
                                            </p:txEl>
                                          </p:spTgt>
                                        </p:tgtEl>
                                        <p:attrNameLst>
                                          <p:attrName>ppt_y</p:attrName>
                                        </p:attrNameLst>
                                      </p:cBhvr>
                                      <p:tavLst>
                                        <p:tav tm="0">
                                          <p:val>
                                            <p:strVal val="#ppt_y"/>
                                          </p:val>
                                        </p:tav>
                                        <p:tav tm="100000">
                                          <p:val>
                                            <p:strVal val="#ppt_y"/>
                                          </p:val>
                                        </p:tav>
                                      </p:tavLst>
                                    </p:anim>
                                    <p:animEffect transition="in" filter="fade">
                                      <p:cBhvr>
                                        <p:cTn id="221" dur="500"/>
                                        <p:tgtEl>
                                          <p:spTgt spid="7196">
                                            <p:txEl>
                                              <p:pRg st="0" end="0"/>
                                            </p:txEl>
                                          </p:spTgt>
                                        </p:tgtEl>
                                      </p:cBhvr>
                                    </p:animEffect>
                                  </p:childTnLst>
                                </p:cTn>
                              </p:par>
                            </p:childTnLst>
                          </p:cTn>
                        </p:par>
                      </p:childTnLst>
                    </p:cTn>
                  </p:par>
                  <p:par>
                    <p:cTn id="222" fill="hold" nodeType="clickPar">
                      <p:stCondLst>
                        <p:cond delay="indefinite"/>
                      </p:stCondLst>
                      <p:childTnLst>
                        <p:par>
                          <p:cTn id="223" fill="hold" nodeType="withGroup">
                            <p:stCondLst>
                              <p:cond delay="0"/>
                            </p:stCondLst>
                            <p:childTnLst>
                              <p:par>
                                <p:cTn id="224" presetID="54" presetClass="entr" presetSubtype="0" accel="100000" fill="hold" grpId="0" nodeType="clickEffect">
                                  <p:stCondLst>
                                    <p:cond delay="0"/>
                                  </p:stCondLst>
                                  <p:childTnLst>
                                    <p:set>
                                      <p:cBhvr>
                                        <p:cTn id="225" dur="1" fill="hold">
                                          <p:stCondLst>
                                            <p:cond delay="0"/>
                                          </p:stCondLst>
                                        </p:cTn>
                                        <p:tgtEl>
                                          <p:spTgt spid="7197"/>
                                        </p:tgtEl>
                                        <p:attrNameLst>
                                          <p:attrName>style.visibility</p:attrName>
                                        </p:attrNameLst>
                                      </p:cBhvr>
                                      <p:to>
                                        <p:strVal val="visible"/>
                                      </p:to>
                                    </p:set>
                                    <p:anim calcmode="lin" valueType="num">
                                      <p:cBhvr>
                                        <p:cTn id="226" dur="500" fill="hold"/>
                                        <p:tgtEl>
                                          <p:spTgt spid="7197"/>
                                        </p:tgtEl>
                                        <p:attrNameLst>
                                          <p:attrName>ppt_w</p:attrName>
                                        </p:attrNameLst>
                                      </p:cBhvr>
                                      <p:tavLst>
                                        <p:tav tm="0">
                                          <p:val>
                                            <p:strVal val="#ppt_w*0.05"/>
                                          </p:val>
                                        </p:tav>
                                        <p:tav tm="100000">
                                          <p:val>
                                            <p:strVal val="#ppt_w"/>
                                          </p:val>
                                        </p:tav>
                                      </p:tavLst>
                                    </p:anim>
                                    <p:anim calcmode="lin" valueType="num">
                                      <p:cBhvr>
                                        <p:cTn id="227" dur="500" fill="hold"/>
                                        <p:tgtEl>
                                          <p:spTgt spid="7197"/>
                                        </p:tgtEl>
                                        <p:attrNameLst>
                                          <p:attrName>ppt_h</p:attrName>
                                        </p:attrNameLst>
                                      </p:cBhvr>
                                      <p:tavLst>
                                        <p:tav tm="0">
                                          <p:val>
                                            <p:strVal val="#ppt_h"/>
                                          </p:val>
                                        </p:tav>
                                        <p:tav tm="100000">
                                          <p:val>
                                            <p:strVal val="#ppt_h"/>
                                          </p:val>
                                        </p:tav>
                                      </p:tavLst>
                                    </p:anim>
                                    <p:anim calcmode="lin" valueType="num">
                                      <p:cBhvr>
                                        <p:cTn id="228" dur="500" fill="hold"/>
                                        <p:tgtEl>
                                          <p:spTgt spid="7197"/>
                                        </p:tgtEl>
                                        <p:attrNameLst>
                                          <p:attrName>ppt_x</p:attrName>
                                        </p:attrNameLst>
                                      </p:cBhvr>
                                      <p:tavLst>
                                        <p:tav tm="0">
                                          <p:val>
                                            <p:strVal val="#ppt_x-.2"/>
                                          </p:val>
                                        </p:tav>
                                        <p:tav tm="100000">
                                          <p:val>
                                            <p:strVal val="#ppt_x"/>
                                          </p:val>
                                        </p:tav>
                                      </p:tavLst>
                                    </p:anim>
                                    <p:anim calcmode="lin" valueType="num">
                                      <p:cBhvr>
                                        <p:cTn id="229" dur="500" fill="hold"/>
                                        <p:tgtEl>
                                          <p:spTgt spid="7197"/>
                                        </p:tgtEl>
                                        <p:attrNameLst>
                                          <p:attrName>ppt_y</p:attrName>
                                        </p:attrNameLst>
                                      </p:cBhvr>
                                      <p:tavLst>
                                        <p:tav tm="0">
                                          <p:val>
                                            <p:strVal val="#ppt_y"/>
                                          </p:val>
                                        </p:tav>
                                        <p:tav tm="100000">
                                          <p:val>
                                            <p:strVal val="#ppt_y"/>
                                          </p:val>
                                        </p:tav>
                                      </p:tavLst>
                                    </p:anim>
                                    <p:animEffect transition="in" filter="fade">
                                      <p:cBhvr>
                                        <p:cTn id="230" dur="500"/>
                                        <p:tgtEl>
                                          <p:spTgt spid="7197"/>
                                        </p:tgtEl>
                                      </p:cBhvr>
                                    </p:animEffect>
                                  </p:childTnLst>
                                </p:cTn>
                              </p:par>
                            </p:childTnLst>
                          </p:cTn>
                        </p:par>
                      </p:childTnLst>
                    </p:cTn>
                  </p:par>
                  <p:par>
                    <p:cTn id="231" fill="hold" nodeType="clickPar">
                      <p:stCondLst>
                        <p:cond delay="indefinite"/>
                      </p:stCondLst>
                      <p:childTnLst>
                        <p:par>
                          <p:cTn id="232" fill="hold" nodeType="withGroup">
                            <p:stCondLst>
                              <p:cond delay="0"/>
                            </p:stCondLst>
                            <p:childTnLst>
                              <p:par>
                                <p:cTn id="233" presetID="54" presetClass="entr" presetSubtype="0" accel="100000" fill="hold" grpId="0" nodeType="clickEffect">
                                  <p:stCondLst>
                                    <p:cond delay="0"/>
                                  </p:stCondLst>
                                  <p:childTnLst>
                                    <p:set>
                                      <p:cBhvr>
                                        <p:cTn id="234" dur="1" fill="hold">
                                          <p:stCondLst>
                                            <p:cond delay="0"/>
                                          </p:stCondLst>
                                        </p:cTn>
                                        <p:tgtEl>
                                          <p:spTgt spid="7198"/>
                                        </p:tgtEl>
                                        <p:attrNameLst>
                                          <p:attrName>style.visibility</p:attrName>
                                        </p:attrNameLst>
                                      </p:cBhvr>
                                      <p:to>
                                        <p:strVal val="visible"/>
                                      </p:to>
                                    </p:set>
                                    <p:anim calcmode="lin" valueType="num">
                                      <p:cBhvr>
                                        <p:cTn id="235" dur="500" fill="hold"/>
                                        <p:tgtEl>
                                          <p:spTgt spid="7198"/>
                                        </p:tgtEl>
                                        <p:attrNameLst>
                                          <p:attrName>ppt_w</p:attrName>
                                        </p:attrNameLst>
                                      </p:cBhvr>
                                      <p:tavLst>
                                        <p:tav tm="0">
                                          <p:val>
                                            <p:strVal val="#ppt_w*0.05"/>
                                          </p:val>
                                        </p:tav>
                                        <p:tav tm="100000">
                                          <p:val>
                                            <p:strVal val="#ppt_w"/>
                                          </p:val>
                                        </p:tav>
                                      </p:tavLst>
                                    </p:anim>
                                    <p:anim calcmode="lin" valueType="num">
                                      <p:cBhvr>
                                        <p:cTn id="236" dur="500" fill="hold"/>
                                        <p:tgtEl>
                                          <p:spTgt spid="7198"/>
                                        </p:tgtEl>
                                        <p:attrNameLst>
                                          <p:attrName>ppt_h</p:attrName>
                                        </p:attrNameLst>
                                      </p:cBhvr>
                                      <p:tavLst>
                                        <p:tav tm="0">
                                          <p:val>
                                            <p:strVal val="#ppt_h"/>
                                          </p:val>
                                        </p:tav>
                                        <p:tav tm="100000">
                                          <p:val>
                                            <p:strVal val="#ppt_h"/>
                                          </p:val>
                                        </p:tav>
                                      </p:tavLst>
                                    </p:anim>
                                    <p:anim calcmode="lin" valueType="num">
                                      <p:cBhvr>
                                        <p:cTn id="237" dur="500" fill="hold"/>
                                        <p:tgtEl>
                                          <p:spTgt spid="7198"/>
                                        </p:tgtEl>
                                        <p:attrNameLst>
                                          <p:attrName>ppt_x</p:attrName>
                                        </p:attrNameLst>
                                      </p:cBhvr>
                                      <p:tavLst>
                                        <p:tav tm="0">
                                          <p:val>
                                            <p:strVal val="#ppt_x-.2"/>
                                          </p:val>
                                        </p:tav>
                                        <p:tav tm="100000">
                                          <p:val>
                                            <p:strVal val="#ppt_x"/>
                                          </p:val>
                                        </p:tav>
                                      </p:tavLst>
                                    </p:anim>
                                    <p:anim calcmode="lin" valueType="num">
                                      <p:cBhvr>
                                        <p:cTn id="238" dur="500" fill="hold"/>
                                        <p:tgtEl>
                                          <p:spTgt spid="7198"/>
                                        </p:tgtEl>
                                        <p:attrNameLst>
                                          <p:attrName>ppt_y</p:attrName>
                                        </p:attrNameLst>
                                      </p:cBhvr>
                                      <p:tavLst>
                                        <p:tav tm="0">
                                          <p:val>
                                            <p:strVal val="#ppt_y"/>
                                          </p:val>
                                        </p:tav>
                                        <p:tav tm="100000">
                                          <p:val>
                                            <p:strVal val="#ppt_y"/>
                                          </p:val>
                                        </p:tav>
                                      </p:tavLst>
                                    </p:anim>
                                    <p:animEffect transition="in" filter="fade">
                                      <p:cBhvr>
                                        <p:cTn id="239" dur="500"/>
                                        <p:tgtEl>
                                          <p:spTgt spid="7198"/>
                                        </p:tgtEl>
                                      </p:cBhvr>
                                    </p:animEffect>
                                  </p:childTnLst>
                                </p:cTn>
                              </p:par>
                            </p:childTnLst>
                          </p:cTn>
                        </p:par>
                      </p:childTnLst>
                    </p:cTn>
                  </p:par>
                  <p:par>
                    <p:cTn id="240" fill="hold" nodeType="clickPar">
                      <p:stCondLst>
                        <p:cond delay="indefinite"/>
                      </p:stCondLst>
                      <p:childTnLst>
                        <p:par>
                          <p:cTn id="241" fill="hold" nodeType="withGroup">
                            <p:stCondLst>
                              <p:cond delay="0"/>
                            </p:stCondLst>
                            <p:childTnLst>
                              <p:par>
                                <p:cTn id="242" presetID="54" presetClass="entr" presetSubtype="0" accel="100000" fill="hold" grpId="0" nodeType="clickEffect">
                                  <p:stCondLst>
                                    <p:cond delay="0"/>
                                  </p:stCondLst>
                                  <p:childTnLst>
                                    <p:set>
                                      <p:cBhvr>
                                        <p:cTn id="243" dur="1" fill="hold">
                                          <p:stCondLst>
                                            <p:cond delay="0"/>
                                          </p:stCondLst>
                                        </p:cTn>
                                        <p:tgtEl>
                                          <p:spTgt spid="7199"/>
                                        </p:tgtEl>
                                        <p:attrNameLst>
                                          <p:attrName>style.visibility</p:attrName>
                                        </p:attrNameLst>
                                      </p:cBhvr>
                                      <p:to>
                                        <p:strVal val="visible"/>
                                      </p:to>
                                    </p:set>
                                    <p:anim calcmode="lin" valueType="num">
                                      <p:cBhvr>
                                        <p:cTn id="244" dur="500" fill="hold"/>
                                        <p:tgtEl>
                                          <p:spTgt spid="7199"/>
                                        </p:tgtEl>
                                        <p:attrNameLst>
                                          <p:attrName>ppt_w</p:attrName>
                                        </p:attrNameLst>
                                      </p:cBhvr>
                                      <p:tavLst>
                                        <p:tav tm="0">
                                          <p:val>
                                            <p:strVal val="#ppt_w*0.05"/>
                                          </p:val>
                                        </p:tav>
                                        <p:tav tm="100000">
                                          <p:val>
                                            <p:strVal val="#ppt_w"/>
                                          </p:val>
                                        </p:tav>
                                      </p:tavLst>
                                    </p:anim>
                                    <p:anim calcmode="lin" valueType="num">
                                      <p:cBhvr>
                                        <p:cTn id="245" dur="500" fill="hold"/>
                                        <p:tgtEl>
                                          <p:spTgt spid="7199"/>
                                        </p:tgtEl>
                                        <p:attrNameLst>
                                          <p:attrName>ppt_h</p:attrName>
                                        </p:attrNameLst>
                                      </p:cBhvr>
                                      <p:tavLst>
                                        <p:tav tm="0">
                                          <p:val>
                                            <p:strVal val="#ppt_h"/>
                                          </p:val>
                                        </p:tav>
                                        <p:tav tm="100000">
                                          <p:val>
                                            <p:strVal val="#ppt_h"/>
                                          </p:val>
                                        </p:tav>
                                      </p:tavLst>
                                    </p:anim>
                                    <p:anim calcmode="lin" valueType="num">
                                      <p:cBhvr>
                                        <p:cTn id="246" dur="500" fill="hold"/>
                                        <p:tgtEl>
                                          <p:spTgt spid="7199"/>
                                        </p:tgtEl>
                                        <p:attrNameLst>
                                          <p:attrName>ppt_x</p:attrName>
                                        </p:attrNameLst>
                                      </p:cBhvr>
                                      <p:tavLst>
                                        <p:tav tm="0">
                                          <p:val>
                                            <p:strVal val="#ppt_x-.2"/>
                                          </p:val>
                                        </p:tav>
                                        <p:tav tm="100000">
                                          <p:val>
                                            <p:strVal val="#ppt_x"/>
                                          </p:val>
                                        </p:tav>
                                      </p:tavLst>
                                    </p:anim>
                                    <p:anim calcmode="lin" valueType="num">
                                      <p:cBhvr>
                                        <p:cTn id="247" dur="500" fill="hold"/>
                                        <p:tgtEl>
                                          <p:spTgt spid="7199"/>
                                        </p:tgtEl>
                                        <p:attrNameLst>
                                          <p:attrName>ppt_y</p:attrName>
                                        </p:attrNameLst>
                                      </p:cBhvr>
                                      <p:tavLst>
                                        <p:tav tm="0">
                                          <p:val>
                                            <p:strVal val="#ppt_y"/>
                                          </p:val>
                                        </p:tav>
                                        <p:tav tm="100000">
                                          <p:val>
                                            <p:strVal val="#ppt_y"/>
                                          </p:val>
                                        </p:tav>
                                      </p:tavLst>
                                    </p:anim>
                                    <p:animEffect transition="in" filter="fade">
                                      <p:cBhvr>
                                        <p:cTn id="248" dur="500"/>
                                        <p:tgtEl>
                                          <p:spTgt spid="7199"/>
                                        </p:tgtEl>
                                      </p:cBhvr>
                                    </p:animEffect>
                                  </p:childTnLst>
                                </p:cTn>
                              </p:par>
                            </p:childTnLst>
                          </p:cTn>
                        </p:par>
                      </p:childTnLst>
                    </p:cTn>
                  </p:par>
                  <p:par>
                    <p:cTn id="249" fill="hold" nodeType="clickPar">
                      <p:stCondLst>
                        <p:cond delay="indefinite"/>
                      </p:stCondLst>
                      <p:childTnLst>
                        <p:par>
                          <p:cTn id="250" fill="hold" nodeType="withGroup">
                            <p:stCondLst>
                              <p:cond delay="0"/>
                            </p:stCondLst>
                            <p:childTnLst>
                              <p:par>
                                <p:cTn id="251" presetID="54" presetClass="entr" presetSubtype="0" accel="100000" fill="hold" grpId="0" nodeType="clickEffect">
                                  <p:stCondLst>
                                    <p:cond delay="0"/>
                                  </p:stCondLst>
                                  <p:childTnLst>
                                    <p:set>
                                      <p:cBhvr>
                                        <p:cTn id="252" dur="1" fill="hold">
                                          <p:stCondLst>
                                            <p:cond delay="0"/>
                                          </p:stCondLst>
                                        </p:cTn>
                                        <p:tgtEl>
                                          <p:spTgt spid="7200"/>
                                        </p:tgtEl>
                                        <p:attrNameLst>
                                          <p:attrName>style.visibility</p:attrName>
                                        </p:attrNameLst>
                                      </p:cBhvr>
                                      <p:to>
                                        <p:strVal val="visible"/>
                                      </p:to>
                                    </p:set>
                                    <p:anim calcmode="lin" valueType="num">
                                      <p:cBhvr>
                                        <p:cTn id="253" dur="500" fill="hold"/>
                                        <p:tgtEl>
                                          <p:spTgt spid="7200"/>
                                        </p:tgtEl>
                                        <p:attrNameLst>
                                          <p:attrName>ppt_w</p:attrName>
                                        </p:attrNameLst>
                                      </p:cBhvr>
                                      <p:tavLst>
                                        <p:tav tm="0">
                                          <p:val>
                                            <p:strVal val="#ppt_w*0.05"/>
                                          </p:val>
                                        </p:tav>
                                        <p:tav tm="100000">
                                          <p:val>
                                            <p:strVal val="#ppt_w"/>
                                          </p:val>
                                        </p:tav>
                                      </p:tavLst>
                                    </p:anim>
                                    <p:anim calcmode="lin" valueType="num">
                                      <p:cBhvr>
                                        <p:cTn id="254" dur="500" fill="hold"/>
                                        <p:tgtEl>
                                          <p:spTgt spid="7200"/>
                                        </p:tgtEl>
                                        <p:attrNameLst>
                                          <p:attrName>ppt_h</p:attrName>
                                        </p:attrNameLst>
                                      </p:cBhvr>
                                      <p:tavLst>
                                        <p:tav tm="0">
                                          <p:val>
                                            <p:strVal val="#ppt_h"/>
                                          </p:val>
                                        </p:tav>
                                        <p:tav tm="100000">
                                          <p:val>
                                            <p:strVal val="#ppt_h"/>
                                          </p:val>
                                        </p:tav>
                                      </p:tavLst>
                                    </p:anim>
                                    <p:anim calcmode="lin" valueType="num">
                                      <p:cBhvr>
                                        <p:cTn id="255" dur="500" fill="hold"/>
                                        <p:tgtEl>
                                          <p:spTgt spid="7200"/>
                                        </p:tgtEl>
                                        <p:attrNameLst>
                                          <p:attrName>ppt_x</p:attrName>
                                        </p:attrNameLst>
                                      </p:cBhvr>
                                      <p:tavLst>
                                        <p:tav tm="0">
                                          <p:val>
                                            <p:strVal val="#ppt_x-.2"/>
                                          </p:val>
                                        </p:tav>
                                        <p:tav tm="100000">
                                          <p:val>
                                            <p:strVal val="#ppt_x"/>
                                          </p:val>
                                        </p:tav>
                                      </p:tavLst>
                                    </p:anim>
                                    <p:anim calcmode="lin" valueType="num">
                                      <p:cBhvr>
                                        <p:cTn id="256" dur="500" fill="hold"/>
                                        <p:tgtEl>
                                          <p:spTgt spid="7200"/>
                                        </p:tgtEl>
                                        <p:attrNameLst>
                                          <p:attrName>ppt_y</p:attrName>
                                        </p:attrNameLst>
                                      </p:cBhvr>
                                      <p:tavLst>
                                        <p:tav tm="0">
                                          <p:val>
                                            <p:strVal val="#ppt_y"/>
                                          </p:val>
                                        </p:tav>
                                        <p:tav tm="100000">
                                          <p:val>
                                            <p:strVal val="#ppt_y"/>
                                          </p:val>
                                        </p:tav>
                                      </p:tavLst>
                                    </p:anim>
                                    <p:animEffect transition="in" filter="fade">
                                      <p:cBhvr>
                                        <p:cTn id="257" dur="500"/>
                                        <p:tgtEl>
                                          <p:spTgt spid="7200"/>
                                        </p:tgtEl>
                                      </p:cBhvr>
                                    </p:animEffect>
                                  </p:childTnLst>
                                </p:cTn>
                              </p:par>
                            </p:childTnLst>
                          </p:cTn>
                        </p:par>
                      </p:childTnLst>
                    </p:cTn>
                  </p:par>
                  <p:par>
                    <p:cTn id="258" fill="hold" nodeType="clickPar">
                      <p:stCondLst>
                        <p:cond delay="indefinite"/>
                      </p:stCondLst>
                      <p:childTnLst>
                        <p:par>
                          <p:cTn id="259" fill="hold" nodeType="withGroup">
                            <p:stCondLst>
                              <p:cond delay="0"/>
                            </p:stCondLst>
                            <p:childTnLst>
                              <p:par>
                                <p:cTn id="260" presetID="54" presetClass="entr" presetSubtype="0" accel="100000" fill="hold" grpId="0" nodeType="clickEffect">
                                  <p:stCondLst>
                                    <p:cond delay="0"/>
                                  </p:stCondLst>
                                  <p:childTnLst>
                                    <p:set>
                                      <p:cBhvr>
                                        <p:cTn id="261" dur="1" fill="hold">
                                          <p:stCondLst>
                                            <p:cond delay="0"/>
                                          </p:stCondLst>
                                        </p:cTn>
                                        <p:tgtEl>
                                          <p:spTgt spid="7201"/>
                                        </p:tgtEl>
                                        <p:attrNameLst>
                                          <p:attrName>style.visibility</p:attrName>
                                        </p:attrNameLst>
                                      </p:cBhvr>
                                      <p:to>
                                        <p:strVal val="visible"/>
                                      </p:to>
                                    </p:set>
                                    <p:anim calcmode="lin" valueType="num">
                                      <p:cBhvr>
                                        <p:cTn id="262" dur="500" fill="hold"/>
                                        <p:tgtEl>
                                          <p:spTgt spid="7201"/>
                                        </p:tgtEl>
                                        <p:attrNameLst>
                                          <p:attrName>ppt_w</p:attrName>
                                        </p:attrNameLst>
                                      </p:cBhvr>
                                      <p:tavLst>
                                        <p:tav tm="0">
                                          <p:val>
                                            <p:strVal val="#ppt_w*0.05"/>
                                          </p:val>
                                        </p:tav>
                                        <p:tav tm="100000">
                                          <p:val>
                                            <p:strVal val="#ppt_w"/>
                                          </p:val>
                                        </p:tav>
                                      </p:tavLst>
                                    </p:anim>
                                    <p:anim calcmode="lin" valueType="num">
                                      <p:cBhvr>
                                        <p:cTn id="263" dur="500" fill="hold"/>
                                        <p:tgtEl>
                                          <p:spTgt spid="7201"/>
                                        </p:tgtEl>
                                        <p:attrNameLst>
                                          <p:attrName>ppt_h</p:attrName>
                                        </p:attrNameLst>
                                      </p:cBhvr>
                                      <p:tavLst>
                                        <p:tav tm="0">
                                          <p:val>
                                            <p:strVal val="#ppt_h"/>
                                          </p:val>
                                        </p:tav>
                                        <p:tav tm="100000">
                                          <p:val>
                                            <p:strVal val="#ppt_h"/>
                                          </p:val>
                                        </p:tav>
                                      </p:tavLst>
                                    </p:anim>
                                    <p:anim calcmode="lin" valueType="num">
                                      <p:cBhvr>
                                        <p:cTn id="264" dur="500" fill="hold"/>
                                        <p:tgtEl>
                                          <p:spTgt spid="7201"/>
                                        </p:tgtEl>
                                        <p:attrNameLst>
                                          <p:attrName>ppt_x</p:attrName>
                                        </p:attrNameLst>
                                      </p:cBhvr>
                                      <p:tavLst>
                                        <p:tav tm="0">
                                          <p:val>
                                            <p:strVal val="#ppt_x-.2"/>
                                          </p:val>
                                        </p:tav>
                                        <p:tav tm="100000">
                                          <p:val>
                                            <p:strVal val="#ppt_x"/>
                                          </p:val>
                                        </p:tav>
                                      </p:tavLst>
                                    </p:anim>
                                    <p:anim calcmode="lin" valueType="num">
                                      <p:cBhvr>
                                        <p:cTn id="265" dur="500" fill="hold"/>
                                        <p:tgtEl>
                                          <p:spTgt spid="7201"/>
                                        </p:tgtEl>
                                        <p:attrNameLst>
                                          <p:attrName>ppt_y</p:attrName>
                                        </p:attrNameLst>
                                      </p:cBhvr>
                                      <p:tavLst>
                                        <p:tav tm="0">
                                          <p:val>
                                            <p:strVal val="#ppt_y"/>
                                          </p:val>
                                        </p:tav>
                                        <p:tav tm="100000">
                                          <p:val>
                                            <p:strVal val="#ppt_y"/>
                                          </p:val>
                                        </p:tav>
                                      </p:tavLst>
                                    </p:anim>
                                    <p:animEffect transition="in" filter="fade">
                                      <p:cBhvr>
                                        <p:cTn id="266" dur="500"/>
                                        <p:tgtEl>
                                          <p:spTgt spid="7201"/>
                                        </p:tgtEl>
                                      </p:cBhvr>
                                    </p:animEffect>
                                  </p:childTnLst>
                                </p:cTn>
                              </p:par>
                            </p:childTnLst>
                          </p:cTn>
                        </p:par>
                      </p:childTnLst>
                    </p:cTn>
                  </p:par>
                  <p:par>
                    <p:cTn id="267" fill="hold" nodeType="clickPar">
                      <p:stCondLst>
                        <p:cond delay="indefinite"/>
                      </p:stCondLst>
                      <p:childTnLst>
                        <p:par>
                          <p:cTn id="268" fill="hold" nodeType="withGroup">
                            <p:stCondLst>
                              <p:cond delay="0"/>
                            </p:stCondLst>
                            <p:childTnLst>
                              <p:par>
                                <p:cTn id="269" presetID="54" presetClass="entr" presetSubtype="0" accel="100000" fill="hold" grpId="0" nodeType="clickEffect">
                                  <p:stCondLst>
                                    <p:cond delay="0"/>
                                  </p:stCondLst>
                                  <p:childTnLst>
                                    <p:set>
                                      <p:cBhvr>
                                        <p:cTn id="270" dur="1" fill="hold">
                                          <p:stCondLst>
                                            <p:cond delay="0"/>
                                          </p:stCondLst>
                                        </p:cTn>
                                        <p:tgtEl>
                                          <p:spTgt spid="7202"/>
                                        </p:tgtEl>
                                        <p:attrNameLst>
                                          <p:attrName>style.visibility</p:attrName>
                                        </p:attrNameLst>
                                      </p:cBhvr>
                                      <p:to>
                                        <p:strVal val="visible"/>
                                      </p:to>
                                    </p:set>
                                    <p:anim calcmode="lin" valueType="num">
                                      <p:cBhvr>
                                        <p:cTn id="271" dur="500" fill="hold"/>
                                        <p:tgtEl>
                                          <p:spTgt spid="7202"/>
                                        </p:tgtEl>
                                        <p:attrNameLst>
                                          <p:attrName>ppt_w</p:attrName>
                                        </p:attrNameLst>
                                      </p:cBhvr>
                                      <p:tavLst>
                                        <p:tav tm="0">
                                          <p:val>
                                            <p:strVal val="#ppt_w*0.05"/>
                                          </p:val>
                                        </p:tav>
                                        <p:tav tm="100000">
                                          <p:val>
                                            <p:strVal val="#ppt_w"/>
                                          </p:val>
                                        </p:tav>
                                      </p:tavLst>
                                    </p:anim>
                                    <p:anim calcmode="lin" valueType="num">
                                      <p:cBhvr>
                                        <p:cTn id="272" dur="500" fill="hold"/>
                                        <p:tgtEl>
                                          <p:spTgt spid="7202"/>
                                        </p:tgtEl>
                                        <p:attrNameLst>
                                          <p:attrName>ppt_h</p:attrName>
                                        </p:attrNameLst>
                                      </p:cBhvr>
                                      <p:tavLst>
                                        <p:tav tm="0">
                                          <p:val>
                                            <p:strVal val="#ppt_h"/>
                                          </p:val>
                                        </p:tav>
                                        <p:tav tm="100000">
                                          <p:val>
                                            <p:strVal val="#ppt_h"/>
                                          </p:val>
                                        </p:tav>
                                      </p:tavLst>
                                    </p:anim>
                                    <p:anim calcmode="lin" valueType="num">
                                      <p:cBhvr>
                                        <p:cTn id="273" dur="500" fill="hold"/>
                                        <p:tgtEl>
                                          <p:spTgt spid="7202"/>
                                        </p:tgtEl>
                                        <p:attrNameLst>
                                          <p:attrName>ppt_x</p:attrName>
                                        </p:attrNameLst>
                                      </p:cBhvr>
                                      <p:tavLst>
                                        <p:tav tm="0">
                                          <p:val>
                                            <p:strVal val="#ppt_x-.2"/>
                                          </p:val>
                                        </p:tav>
                                        <p:tav tm="100000">
                                          <p:val>
                                            <p:strVal val="#ppt_x"/>
                                          </p:val>
                                        </p:tav>
                                      </p:tavLst>
                                    </p:anim>
                                    <p:anim calcmode="lin" valueType="num">
                                      <p:cBhvr>
                                        <p:cTn id="274" dur="500" fill="hold"/>
                                        <p:tgtEl>
                                          <p:spTgt spid="7202"/>
                                        </p:tgtEl>
                                        <p:attrNameLst>
                                          <p:attrName>ppt_y</p:attrName>
                                        </p:attrNameLst>
                                      </p:cBhvr>
                                      <p:tavLst>
                                        <p:tav tm="0">
                                          <p:val>
                                            <p:strVal val="#ppt_y"/>
                                          </p:val>
                                        </p:tav>
                                        <p:tav tm="100000">
                                          <p:val>
                                            <p:strVal val="#ppt_y"/>
                                          </p:val>
                                        </p:tav>
                                      </p:tavLst>
                                    </p:anim>
                                    <p:animEffect transition="in" filter="fade">
                                      <p:cBhvr>
                                        <p:cTn id="275" dur="500"/>
                                        <p:tgtEl>
                                          <p:spTgt spid="7202"/>
                                        </p:tgtEl>
                                      </p:cBhvr>
                                    </p:animEffect>
                                  </p:childTnLst>
                                </p:cTn>
                              </p:par>
                            </p:childTnLst>
                          </p:cTn>
                        </p:par>
                      </p:childTnLst>
                    </p:cTn>
                  </p:par>
                  <p:par>
                    <p:cTn id="276" fill="hold" nodeType="clickPar">
                      <p:stCondLst>
                        <p:cond delay="indefinite"/>
                      </p:stCondLst>
                      <p:childTnLst>
                        <p:par>
                          <p:cTn id="277" fill="hold" nodeType="withGroup">
                            <p:stCondLst>
                              <p:cond delay="0"/>
                            </p:stCondLst>
                            <p:childTnLst>
                              <p:par>
                                <p:cTn id="278" presetID="54" presetClass="entr" presetSubtype="0" accel="100000" fill="hold" nodeType="clickEffect">
                                  <p:stCondLst>
                                    <p:cond delay="0"/>
                                  </p:stCondLst>
                                  <p:childTnLst>
                                    <p:set>
                                      <p:cBhvr>
                                        <p:cTn id="279" dur="1" fill="hold">
                                          <p:stCondLst>
                                            <p:cond delay="0"/>
                                          </p:stCondLst>
                                        </p:cTn>
                                        <p:tgtEl>
                                          <p:spTgt spid="7223">
                                            <p:txEl>
                                              <p:pRg st="0" end="0"/>
                                            </p:txEl>
                                          </p:spTgt>
                                        </p:tgtEl>
                                        <p:attrNameLst>
                                          <p:attrName>style.visibility</p:attrName>
                                        </p:attrNameLst>
                                      </p:cBhvr>
                                      <p:to>
                                        <p:strVal val="visible"/>
                                      </p:to>
                                    </p:set>
                                    <p:anim calcmode="lin" valueType="num">
                                      <p:cBhvr>
                                        <p:cTn id="280" dur="500" fill="hold"/>
                                        <p:tgtEl>
                                          <p:spTgt spid="7223">
                                            <p:txEl>
                                              <p:pRg st="0" end="0"/>
                                            </p:txEl>
                                          </p:spTgt>
                                        </p:tgtEl>
                                        <p:attrNameLst>
                                          <p:attrName>ppt_w</p:attrName>
                                        </p:attrNameLst>
                                      </p:cBhvr>
                                      <p:tavLst>
                                        <p:tav tm="0">
                                          <p:val>
                                            <p:strVal val="#ppt_w*0.05"/>
                                          </p:val>
                                        </p:tav>
                                        <p:tav tm="100000">
                                          <p:val>
                                            <p:strVal val="#ppt_w"/>
                                          </p:val>
                                        </p:tav>
                                      </p:tavLst>
                                    </p:anim>
                                    <p:anim calcmode="lin" valueType="num">
                                      <p:cBhvr>
                                        <p:cTn id="281" dur="500" fill="hold"/>
                                        <p:tgtEl>
                                          <p:spTgt spid="7223">
                                            <p:txEl>
                                              <p:pRg st="0" end="0"/>
                                            </p:txEl>
                                          </p:spTgt>
                                        </p:tgtEl>
                                        <p:attrNameLst>
                                          <p:attrName>ppt_h</p:attrName>
                                        </p:attrNameLst>
                                      </p:cBhvr>
                                      <p:tavLst>
                                        <p:tav tm="0">
                                          <p:val>
                                            <p:strVal val="#ppt_h"/>
                                          </p:val>
                                        </p:tav>
                                        <p:tav tm="100000">
                                          <p:val>
                                            <p:strVal val="#ppt_h"/>
                                          </p:val>
                                        </p:tav>
                                      </p:tavLst>
                                    </p:anim>
                                    <p:anim calcmode="lin" valueType="num">
                                      <p:cBhvr>
                                        <p:cTn id="282" dur="500" fill="hold"/>
                                        <p:tgtEl>
                                          <p:spTgt spid="7223">
                                            <p:txEl>
                                              <p:pRg st="0" end="0"/>
                                            </p:txEl>
                                          </p:spTgt>
                                        </p:tgtEl>
                                        <p:attrNameLst>
                                          <p:attrName>ppt_x</p:attrName>
                                        </p:attrNameLst>
                                      </p:cBhvr>
                                      <p:tavLst>
                                        <p:tav tm="0">
                                          <p:val>
                                            <p:strVal val="#ppt_x-.2"/>
                                          </p:val>
                                        </p:tav>
                                        <p:tav tm="100000">
                                          <p:val>
                                            <p:strVal val="#ppt_x"/>
                                          </p:val>
                                        </p:tav>
                                      </p:tavLst>
                                    </p:anim>
                                    <p:anim calcmode="lin" valueType="num">
                                      <p:cBhvr>
                                        <p:cTn id="283" dur="500" fill="hold"/>
                                        <p:tgtEl>
                                          <p:spTgt spid="7223">
                                            <p:txEl>
                                              <p:pRg st="0" end="0"/>
                                            </p:txEl>
                                          </p:spTgt>
                                        </p:tgtEl>
                                        <p:attrNameLst>
                                          <p:attrName>ppt_y</p:attrName>
                                        </p:attrNameLst>
                                      </p:cBhvr>
                                      <p:tavLst>
                                        <p:tav tm="0">
                                          <p:val>
                                            <p:strVal val="#ppt_y"/>
                                          </p:val>
                                        </p:tav>
                                        <p:tav tm="100000">
                                          <p:val>
                                            <p:strVal val="#ppt_y"/>
                                          </p:val>
                                        </p:tav>
                                      </p:tavLst>
                                    </p:anim>
                                    <p:animEffect transition="in" filter="fade">
                                      <p:cBhvr>
                                        <p:cTn id="284" dur="500"/>
                                        <p:tgtEl>
                                          <p:spTgt spid="7223">
                                            <p:txEl>
                                              <p:pRg st="0" end="0"/>
                                            </p:txEl>
                                          </p:spTgt>
                                        </p:tgtEl>
                                      </p:cBhvr>
                                    </p:animEffect>
                                  </p:childTnLst>
                                </p:cTn>
                              </p:par>
                            </p:childTnLst>
                          </p:cTn>
                        </p:par>
                      </p:childTnLst>
                    </p:cTn>
                  </p:par>
                  <p:par>
                    <p:cTn id="285" fill="hold" nodeType="clickPar">
                      <p:stCondLst>
                        <p:cond delay="indefinite"/>
                      </p:stCondLst>
                      <p:childTnLst>
                        <p:par>
                          <p:cTn id="286" fill="hold" nodeType="withGroup">
                            <p:stCondLst>
                              <p:cond delay="0"/>
                            </p:stCondLst>
                            <p:childTnLst>
                              <p:par>
                                <p:cTn id="287" presetID="54" presetClass="entr" presetSubtype="0" accel="100000" fill="hold" nodeType="clickEffect">
                                  <p:stCondLst>
                                    <p:cond delay="0"/>
                                  </p:stCondLst>
                                  <p:childTnLst>
                                    <p:set>
                                      <p:cBhvr>
                                        <p:cTn id="288" dur="1" fill="hold">
                                          <p:stCondLst>
                                            <p:cond delay="0"/>
                                          </p:stCondLst>
                                        </p:cTn>
                                        <p:tgtEl>
                                          <p:spTgt spid="7204">
                                            <p:txEl>
                                              <p:pRg st="0" end="0"/>
                                            </p:txEl>
                                          </p:spTgt>
                                        </p:tgtEl>
                                        <p:attrNameLst>
                                          <p:attrName>style.visibility</p:attrName>
                                        </p:attrNameLst>
                                      </p:cBhvr>
                                      <p:to>
                                        <p:strVal val="visible"/>
                                      </p:to>
                                    </p:set>
                                    <p:anim calcmode="lin" valueType="num">
                                      <p:cBhvr>
                                        <p:cTn id="289" dur="500" fill="hold"/>
                                        <p:tgtEl>
                                          <p:spTgt spid="7204">
                                            <p:txEl>
                                              <p:pRg st="0" end="0"/>
                                            </p:txEl>
                                          </p:spTgt>
                                        </p:tgtEl>
                                        <p:attrNameLst>
                                          <p:attrName>ppt_w</p:attrName>
                                        </p:attrNameLst>
                                      </p:cBhvr>
                                      <p:tavLst>
                                        <p:tav tm="0">
                                          <p:val>
                                            <p:strVal val="#ppt_w*0.05"/>
                                          </p:val>
                                        </p:tav>
                                        <p:tav tm="100000">
                                          <p:val>
                                            <p:strVal val="#ppt_w"/>
                                          </p:val>
                                        </p:tav>
                                      </p:tavLst>
                                    </p:anim>
                                    <p:anim calcmode="lin" valueType="num">
                                      <p:cBhvr>
                                        <p:cTn id="290" dur="500" fill="hold"/>
                                        <p:tgtEl>
                                          <p:spTgt spid="7204">
                                            <p:txEl>
                                              <p:pRg st="0" end="0"/>
                                            </p:txEl>
                                          </p:spTgt>
                                        </p:tgtEl>
                                        <p:attrNameLst>
                                          <p:attrName>ppt_h</p:attrName>
                                        </p:attrNameLst>
                                      </p:cBhvr>
                                      <p:tavLst>
                                        <p:tav tm="0">
                                          <p:val>
                                            <p:strVal val="#ppt_h"/>
                                          </p:val>
                                        </p:tav>
                                        <p:tav tm="100000">
                                          <p:val>
                                            <p:strVal val="#ppt_h"/>
                                          </p:val>
                                        </p:tav>
                                      </p:tavLst>
                                    </p:anim>
                                    <p:anim calcmode="lin" valueType="num">
                                      <p:cBhvr>
                                        <p:cTn id="291" dur="500" fill="hold"/>
                                        <p:tgtEl>
                                          <p:spTgt spid="7204">
                                            <p:txEl>
                                              <p:pRg st="0" end="0"/>
                                            </p:txEl>
                                          </p:spTgt>
                                        </p:tgtEl>
                                        <p:attrNameLst>
                                          <p:attrName>ppt_x</p:attrName>
                                        </p:attrNameLst>
                                      </p:cBhvr>
                                      <p:tavLst>
                                        <p:tav tm="0">
                                          <p:val>
                                            <p:strVal val="#ppt_x-.2"/>
                                          </p:val>
                                        </p:tav>
                                        <p:tav tm="100000">
                                          <p:val>
                                            <p:strVal val="#ppt_x"/>
                                          </p:val>
                                        </p:tav>
                                      </p:tavLst>
                                    </p:anim>
                                    <p:anim calcmode="lin" valueType="num">
                                      <p:cBhvr>
                                        <p:cTn id="292" dur="500" fill="hold"/>
                                        <p:tgtEl>
                                          <p:spTgt spid="7204">
                                            <p:txEl>
                                              <p:pRg st="0" end="0"/>
                                            </p:txEl>
                                          </p:spTgt>
                                        </p:tgtEl>
                                        <p:attrNameLst>
                                          <p:attrName>ppt_y</p:attrName>
                                        </p:attrNameLst>
                                      </p:cBhvr>
                                      <p:tavLst>
                                        <p:tav tm="0">
                                          <p:val>
                                            <p:strVal val="#ppt_y"/>
                                          </p:val>
                                        </p:tav>
                                        <p:tav tm="100000">
                                          <p:val>
                                            <p:strVal val="#ppt_y"/>
                                          </p:val>
                                        </p:tav>
                                      </p:tavLst>
                                    </p:anim>
                                    <p:animEffect transition="in" filter="fade">
                                      <p:cBhvr>
                                        <p:cTn id="293" dur="500"/>
                                        <p:tgtEl>
                                          <p:spTgt spid="7204">
                                            <p:txEl>
                                              <p:pRg st="0" end="0"/>
                                            </p:txEl>
                                          </p:spTgt>
                                        </p:tgtEl>
                                      </p:cBhvr>
                                    </p:animEffect>
                                  </p:childTnLst>
                                </p:cTn>
                              </p:par>
                            </p:childTnLst>
                          </p:cTn>
                        </p:par>
                      </p:childTnLst>
                    </p:cTn>
                  </p:par>
                  <p:par>
                    <p:cTn id="294" fill="hold" nodeType="clickPar">
                      <p:stCondLst>
                        <p:cond delay="indefinite"/>
                      </p:stCondLst>
                      <p:childTnLst>
                        <p:par>
                          <p:cTn id="295" fill="hold" nodeType="withGroup">
                            <p:stCondLst>
                              <p:cond delay="0"/>
                            </p:stCondLst>
                            <p:childTnLst>
                              <p:par>
                                <p:cTn id="296" presetID="54" presetClass="entr" presetSubtype="0" accel="100000" fill="hold" nodeType="clickEffect">
                                  <p:stCondLst>
                                    <p:cond delay="0"/>
                                  </p:stCondLst>
                                  <p:childTnLst>
                                    <p:set>
                                      <p:cBhvr>
                                        <p:cTn id="297" dur="1" fill="hold">
                                          <p:stCondLst>
                                            <p:cond delay="0"/>
                                          </p:stCondLst>
                                        </p:cTn>
                                        <p:tgtEl>
                                          <p:spTgt spid="7224">
                                            <p:txEl>
                                              <p:pRg st="0" end="0"/>
                                            </p:txEl>
                                          </p:spTgt>
                                        </p:tgtEl>
                                        <p:attrNameLst>
                                          <p:attrName>style.visibility</p:attrName>
                                        </p:attrNameLst>
                                      </p:cBhvr>
                                      <p:to>
                                        <p:strVal val="visible"/>
                                      </p:to>
                                    </p:set>
                                    <p:anim calcmode="lin" valueType="num">
                                      <p:cBhvr>
                                        <p:cTn id="298" dur="500" fill="hold"/>
                                        <p:tgtEl>
                                          <p:spTgt spid="7224">
                                            <p:txEl>
                                              <p:pRg st="0" end="0"/>
                                            </p:txEl>
                                          </p:spTgt>
                                        </p:tgtEl>
                                        <p:attrNameLst>
                                          <p:attrName>ppt_w</p:attrName>
                                        </p:attrNameLst>
                                      </p:cBhvr>
                                      <p:tavLst>
                                        <p:tav tm="0">
                                          <p:val>
                                            <p:strVal val="#ppt_w*0.05"/>
                                          </p:val>
                                        </p:tav>
                                        <p:tav tm="100000">
                                          <p:val>
                                            <p:strVal val="#ppt_w"/>
                                          </p:val>
                                        </p:tav>
                                      </p:tavLst>
                                    </p:anim>
                                    <p:anim calcmode="lin" valueType="num">
                                      <p:cBhvr>
                                        <p:cTn id="299" dur="500" fill="hold"/>
                                        <p:tgtEl>
                                          <p:spTgt spid="7224">
                                            <p:txEl>
                                              <p:pRg st="0" end="0"/>
                                            </p:txEl>
                                          </p:spTgt>
                                        </p:tgtEl>
                                        <p:attrNameLst>
                                          <p:attrName>ppt_h</p:attrName>
                                        </p:attrNameLst>
                                      </p:cBhvr>
                                      <p:tavLst>
                                        <p:tav tm="0">
                                          <p:val>
                                            <p:strVal val="#ppt_h"/>
                                          </p:val>
                                        </p:tav>
                                        <p:tav tm="100000">
                                          <p:val>
                                            <p:strVal val="#ppt_h"/>
                                          </p:val>
                                        </p:tav>
                                      </p:tavLst>
                                    </p:anim>
                                    <p:anim calcmode="lin" valueType="num">
                                      <p:cBhvr>
                                        <p:cTn id="300" dur="500" fill="hold"/>
                                        <p:tgtEl>
                                          <p:spTgt spid="7224">
                                            <p:txEl>
                                              <p:pRg st="0" end="0"/>
                                            </p:txEl>
                                          </p:spTgt>
                                        </p:tgtEl>
                                        <p:attrNameLst>
                                          <p:attrName>ppt_x</p:attrName>
                                        </p:attrNameLst>
                                      </p:cBhvr>
                                      <p:tavLst>
                                        <p:tav tm="0">
                                          <p:val>
                                            <p:strVal val="#ppt_x-.2"/>
                                          </p:val>
                                        </p:tav>
                                        <p:tav tm="100000">
                                          <p:val>
                                            <p:strVal val="#ppt_x"/>
                                          </p:val>
                                        </p:tav>
                                      </p:tavLst>
                                    </p:anim>
                                    <p:anim calcmode="lin" valueType="num">
                                      <p:cBhvr>
                                        <p:cTn id="301" dur="500" fill="hold"/>
                                        <p:tgtEl>
                                          <p:spTgt spid="7224">
                                            <p:txEl>
                                              <p:pRg st="0" end="0"/>
                                            </p:txEl>
                                          </p:spTgt>
                                        </p:tgtEl>
                                        <p:attrNameLst>
                                          <p:attrName>ppt_y</p:attrName>
                                        </p:attrNameLst>
                                      </p:cBhvr>
                                      <p:tavLst>
                                        <p:tav tm="0">
                                          <p:val>
                                            <p:strVal val="#ppt_y"/>
                                          </p:val>
                                        </p:tav>
                                        <p:tav tm="100000">
                                          <p:val>
                                            <p:strVal val="#ppt_y"/>
                                          </p:val>
                                        </p:tav>
                                      </p:tavLst>
                                    </p:anim>
                                    <p:animEffect transition="in" filter="fade">
                                      <p:cBhvr>
                                        <p:cTn id="302" dur="500"/>
                                        <p:tgtEl>
                                          <p:spTgt spid="7224">
                                            <p:txEl>
                                              <p:pRg st="0" end="0"/>
                                            </p:txEl>
                                          </p:spTgt>
                                        </p:tgtEl>
                                      </p:cBhvr>
                                    </p:animEffect>
                                  </p:childTnLst>
                                </p:cTn>
                              </p:par>
                            </p:childTnLst>
                          </p:cTn>
                        </p:par>
                      </p:childTnLst>
                    </p:cTn>
                  </p:par>
                  <p:par>
                    <p:cTn id="303" fill="hold" nodeType="clickPar">
                      <p:stCondLst>
                        <p:cond delay="indefinite"/>
                      </p:stCondLst>
                      <p:childTnLst>
                        <p:par>
                          <p:cTn id="304" fill="hold" nodeType="withGroup">
                            <p:stCondLst>
                              <p:cond delay="0"/>
                            </p:stCondLst>
                            <p:childTnLst>
                              <p:par>
                                <p:cTn id="305" presetID="54" presetClass="entr" presetSubtype="0" accel="100000" fill="hold" grpId="0" nodeType="clickEffect">
                                  <p:stCondLst>
                                    <p:cond delay="0"/>
                                  </p:stCondLst>
                                  <p:childTnLst>
                                    <p:set>
                                      <p:cBhvr>
                                        <p:cTn id="306" dur="1" fill="hold">
                                          <p:stCondLst>
                                            <p:cond delay="0"/>
                                          </p:stCondLst>
                                        </p:cTn>
                                        <p:tgtEl>
                                          <p:spTgt spid="7208"/>
                                        </p:tgtEl>
                                        <p:attrNameLst>
                                          <p:attrName>style.visibility</p:attrName>
                                        </p:attrNameLst>
                                      </p:cBhvr>
                                      <p:to>
                                        <p:strVal val="visible"/>
                                      </p:to>
                                    </p:set>
                                    <p:anim calcmode="lin" valueType="num">
                                      <p:cBhvr>
                                        <p:cTn id="307" dur="500" fill="hold"/>
                                        <p:tgtEl>
                                          <p:spTgt spid="7208"/>
                                        </p:tgtEl>
                                        <p:attrNameLst>
                                          <p:attrName>ppt_w</p:attrName>
                                        </p:attrNameLst>
                                      </p:cBhvr>
                                      <p:tavLst>
                                        <p:tav tm="0">
                                          <p:val>
                                            <p:strVal val="#ppt_w*0.05"/>
                                          </p:val>
                                        </p:tav>
                                        <p:tav tm="100000">
                                          <p:val>
                                            <p:strVal val="#ppt_w"/>
                                          </p:val>
                                        </p:tav>
                                      </p:tavLst>
                                    </p:anim>
                                    <p:anim calcmode="lin" valueType="num">
                                      <p:cBhvr>
                                        <p:cTn id="308" dur="500" fill="hold"/>
                                        <p:tgtEl>
                                          <p:spTgt spid="7208"/>
                                        </p:tgtEl>
                                        <p:attrNameLst>
                                          <p:attrName>ppt_h</p:attrName>
                                        </p:attrNameLst>
                                      </p:cBhvr>
                                      <p:tavLst>
                                        <p:tav tm="0">
                                          <p:val>
                                            <p:strVal val="#ppt_h"/>
                                          </p:val>
                                        </p:tav>
                                        <p:tav tm="100000">
                                          <p:val>
                                            <p:strVal val="#ppt_h"/>
                                          </p:val>
                                        </p:tav>
                                      </p:tavLst>
                                    </p:anim>
                                    <p:anim calcmode="lin" valueType="num">
                                      <p:cBhvr>
                                        <p:cTn id="309" dur="500" fill="hold"/>
                                        <p:tgtEl>
                                          <p:spTgt spid="7208"/>
                                        </p:tgtEl>
                                        <p:attrNameLst>
                                          <p:attrName>ppt_x</p:attrName>
                                        </p:attrNameLst>
                                      </p:cBhvr>
                                      <p:tavLst>
                                        <p:tav tm="0">
                                          <p:val>
                                            <p:strVal val="#ppt_x-.2"/>
                                          </p:val>
                                        </p:tav>
                                        <p:tav tm="100000">
                                          <p:val>
                                            <p:strVal val="#ppt_x"/>
                                          </p:val>
                                        </p:tav>
                                      </p:tavLst>
                                    </p:anim>
                                    <p:anim calcmode="lin" valueType="num">
                                      <p:cBhvr>
                                        <p:cTn id="310" dur="500" fill="hold"/>
                                        <p:tgtEl>
                                          <p:spTgt spid="7208"/>
                                        </p:tgtEl>
                                        <p:attrNameLst>
                                          <p:attrName>ppt_y</p:attrName>
                                        </p:attrNameLst>
                                      </p:cBhvr>
                                      <p:tavLst>
                                        <p:tav tm="0">
                                          <p:val>
                                            <p:strVal val="#ppt_y"/>
                                          </p:val>
                                        </p:tav>
                                        <p:tav tm="100000">
                                          <p:val>
                                            <p:strVal val="#ppt_y"/>
                                          </p:val>
                                        </p:tav>
                                      </p:tavLst>
                                    </p:anim>
                                    <p:animEffect transition="in" filter="fade">
                                      <p:cBhvr>
                                        <p:cTn id="311" dur="500"/>
                                        <p:tgtEl>
                                          <p:spTgt spid="7208"/>
                                        </p:tgtEl>
                                      </p:cBhvr>
                                    </p:animEffect>
                                  </p:childTnLst>
                                </p:cTn>
                              </p:par>
                            </p:childTnLst>
                          </p:cTn>
                        </p:par>
                      </p:childTnLst>
                    </p:cTn>
                  </p:par>
                  <p:par>
                    <p:cTn id="312" fill="hold" nodeType="clickPar">
                      <p:stCondLst>
                        <p:cond delay="indefinite"/>
                      </p:stCondLst>
                      <p:childTnLst>
                        <p:par>
                          <p:cTn id="313" fill="hold" nodeType="withGroup">
                            <p:stCondLst>
                              <p:cond delay="0"/>
                            </p:stCondLst>
                            <p:childTnLst>
                              <p:par>
                                <p:cTn id="314" presetID="54" presetClass="entr" presetSubtype="0" accel="100000" fill="hold" grpId="0" nodeType="clickEffect">
                                  <p:stCondLst>
                                    <p:cond delay="0"/>
                                  </p:stCondLst>
                                  <p:childTnLst>
                                    <p:set>
                                      <p:cBhvr>
                                        <p:cTn id="315" dur="1" fill="hold">
                                          <p:stCondLst>
                                            <p:cond delay="0"/>
                                          </p:stCondLst>
                                        </p:cTn>
                                        <p:tgtEl>
                                          <p:spTgt spid="7209"/>
                                        </p:tgtEl>
                                        <p:attrNameLst>
                                          <p:attrName>style.visibility</p:attrName>
                                        </p:attrNameLst>
                                      </p:cBhvr>
                                      <p:to>
                                        <p:strVal val="visible"/>
                                      </p:to>
                                    </p:set>
                                    <p:anim calcmode="lin" valueType="num">
                                      <p:cBhvr>
                                        <p:cTn id="316" dur="500" fill="hold"/>
                                        <p:tgtEl>
                                          <p:spTgt spid="7209"/>
                                        </p:tgtEl>
                                        <p:attrNameLst>
                                          <p:attrName>ppt_w</p:attrName>
                                        </p:attrNameLst>
                                      </p:cBhvr>
                                      <p:tavLst>
                                        <p:tav tm="0">
                                          <p:val>
                                            <p:strVal val="#ppt_w*0.05"/>
                                          </p:val>
                                        </p:tav>
                                        <p:tav tm="100000">
                                          <p:val>
                                            <p:strVal val="#ppt_w"/>
                                          </p:val>
                                        </p:tav>
                                      </p:tavLst>
                                    </p:anim>
                                    <p:anim calcmode="lin" valueType="num">
                                      <p:cBhvr>
                                        <p:cTn id="317" dur="500" fill="hold"/>
                                        <p:tgtEl>
                                          <p:spTgt spid="7209"/>
                                        </p:tgtEl>
                                        <p:attrNameLst>
                                          <p:attrName>ppt_h</p:attrName>
                                        </p:attrNameLst>
                                      </p:cBhvr>
                                      <p:tavLst>
                                        <p:tav tm="0">
                                          <p:val>
                                            <p:strVal val="#ppt_h"/>
                                          </p:val>
                                        </p:tav>
                                        <p:tav tm="100000">
                                          <p:val>
                                            <p:strVal val="#ppt_h"/>
                                          </p:val>
                                        </p:tav>
                                      </p:tavLst>
                                    </p:anim>
                                    <p:anim calcmode="lin" valueType="num">
                                      <p:cBhvr>
                                        <p:cTn id="318" dur="500" fill="hold"/>
                                        <p:tgtEl>
                                          <p:spTgt spid="7209"/>
                                        </p:tgtEl>
                                        <p:attrNameLst>
                                          <p:attrName>ppt_x</p:attrName>
                                        </p:attrNameLst>
                                      </p:cBhvr>
                                      <p:tavLst>
                                        <p:tav tm="0">
                                          <p:val>
                                            <p:strVal val="#ppt_x-.2"/>
                                          </p:val>
                                        </p:tav>
                                        <p:tav tm="100000">
                                          <p:val>
                                            <p:strVal val="#ppt_x"/>
                                          </p:val>
                                        </p:tav>
                                      </p:tavLst>
                                    </p:anim>
                                    <p:anim calcmode="lin" valueType="num">
                                      <p:cBhvr>
                                        <p:cTn id="319" dur="500" fill="hold"/>
                                        <p:tgtEl>
                                          <p:spTgt spid="7209"/>
                                        </p:tgtEl>
                                        <p:attrNameLst>
                                          <p:attrName>ppt_y</p:attrName>
                                        </p:attrNameLst>
                                      </p:cBhvr>
                                      <p:tavLst>
                                        <p:tav tm="0">
                                          <p:val>
                                            <p:strVal val="#ppt_y"/>
                                          </p:val>
                                        </p:tav>
                                        <p:tav tm="100000">
                                          <p:val>
                                            <p:strVal val="#ppt_y"/>
                                          </p:val>
                                        </p:tav>
                                      </p:tavLst>
                                    </p:anim>
                                    <p:animEffect transition="in" filter="fade">
                                      <p:cBhvr>
                                        <p:cTn id="320" dur="500"/>
                                        <p:tgtEl>
                                          <p:spTgt spid="7209"/>
                                        </p:tgtEl>
                                      </p:cBhvr>
                                    </p:animEffect>
                                  </p:childTnLst>
                                </p:cTn>
                              </p:par>
                            </p:childTnLst>
                          </p:cTn>
                        </p:par>
                      </p:childTnLst>
                    </p:cTn>
                  </p:par>
                  <p:par>
                    <p:cTn id="321" fill="hold" nodeType="clickPar">
                      <p:stCondLst>
                        <p:cond delay="indefinite"/>
                      </p:stCondLst>
                      <p:childTnLst>
                        <p:par>
                          <p:cTn id="322" fill="hold" nodeType="withGroup">
                            <p:stCondLst>
                              <p:cond delay="0"/>
                            </p:stCondLst>
                            <p:childTnLst>
                              <p:par>
                                <p:cTn id="323" presetID="54" presetClass="entr" presetSubtype="0" accel="100000" fill="hold" grpId="0" nodeType="clickEffect">
                                  <p:stCondLst>
                                    <p:cond delay="0"/>
                                  </p:stCondLst>
                                  <p:childTnLst>
                                    <p:set>
                                      <p:cBhvr>
                                        <p:cTn id="324" dur="1" fill="hold">
                                          <p:stCondLst>
                                            <p:cond delay="0"/>
                                          </p:stCondLst>
                                        </p:cTn>
                                        <p:tgtEl>
                                          <p:spTgt spid="7210"/>
                                        </p:tgtEl>
                                        <p:attrNameLst>
                                          <p:attrName>style.visibility</p:attrName>
                                        </p:attrNameLst>
                                      </p:cBhvr>
                                      <p:to>
                                        <p:strVal val="visible"/>
                                      </p:to>
                                    </p:set>
                                    <p:anim calcmode="lin" valueType="num">
                                      <p:cBhvr>
                                        <p:cTn id="325" dur="500" fill="hold"/>
                                        <p:tgtEl>
                                          <p:spTgt spid="7210"/>
                                        </p:tgtEl>
                                        <p:attrNameLst>
                                          <p:attrName>ppt_w</p:attrName>
                                        </p:attrNameLst>
                                      </p:cBhvr>
                                      <p:tavLst>
                                        <p:tav tm="0">
                                          <p:val>
                                            <p:strVal val="#ppt_w*0.05"/>
                                          </p:val>
                                        </p:tav>
                                        <p:tav tm="100000">
                                          <p:val>
                                            <p:strVal val="#ppt_w"/>
                                          </p:val>
                                        </p:tav>
                                      </p:tavLst>
                                    </p:anim>
                                    <p:anim calcmode="lin" valueType="num">
                                      <p:cBhvr>
                                        <p:cTn id="326" dur="500" fill="hold"/>
                                        <p:tgtEl>
                                          <p:spTgt spid="7210"/>
                                        </p:tgtEl>
                                        <p:attrNameLst>
                                          <p:attrName>ppt_h</p:attrName>
                                        </p:attrNameLst>
                                      </p:cBhvr>
                                      <p:tavLst>
                                        <p:tav tm="0">
                                          <p:val>
                                            <p:strVal val="#ppt_h"/>
                                          </p:val>
                                        </p:tav>
                                        <p:tav tm="100000">
                                          <p:val>
                                            <p:strVal val="#ppt_h"/>
                                          </p:val>
                                        </p:tav>
                                      </p:tavLst>
                                    </p:anim>
                                    <p:anim calcmode="lin" valueType="num">
                                      <p:cBhvr>
                                        <p:cTn id="327" dur="500" fill="hold"/>
                                        <p:tgtEl>
                                          <p:spTgt spid="7210"/>
                                        </p:tgtEl>
                                        <p:attrNameLst>
                                          <p:attrName>ppt_x</p:attrName>
                                        </p:attrNameLst>
                                      </p:cBhvr>
                                      <p:tavLst>
                                        <p:tav tm="0">
                                          <p:val>
                                            <p:strVal val="#ppt_x-.2"/>
                                          </p:val>
                                        </p:tav>
                                        <p:tav tm="100000">
                                          <p:val>
                                            <p:strVal val="#ppt_x"/>
                                          </p:val>
                                        </p:tav>
                                      </p:tavLst>
                                    </p:anim>
                                    <p:anim calcmode="lin" valueType="num">
                                      <p:cBhvr>
                                        <p:cTn id="328" dur="500" fill="hold"/>
                                        <p:tgtEl>
                                          <p:spTgt spid="7210"/>
                                        </p:tgtEl>
                                        <p:attrNameLst>
                                          <p:attrName>ppt_y</p:attrName>
                                        </p:attrNameLst>
                                      </p:cBhvr>
                                      <p:tavLst>
                                        <p:tav tm="0">
                                          <p:val>
                                            <p:strVal val="#ppt_y"/>
                                          </p:val>
                                        </p:tav>
                                        <p:tav tm="100000">
                                          <p:val>
                                            <p:strVal val="#ppt_y"/>
                                          </p:val>
                                        </p:tav>
                                      </p:tavLst>
                                    </p:anim>
                                    <p:animEffect transition="in" filter="fade">
                                      <p:cBhvr>
                                        <p:cTn id="329" dur="500"/>
                                        <p:tgtEl>
                                          <p:spTgt spid="7210"/>
                                        </p:tgtEl>
                                      </p:cBhvr>
                                    </p:animEffect>
                                  </p:childTnLst>
                                </p:cTn>
                              </p:par>
                            </p:childTnLst>
                          </p:cTn>
                        </p:par>
                      </p:childTnLst>
                    </p:cTn>
                  </p:par>
                  <p:par>
                    <p:cTn id="330" fill="hold" nodeType="clickPar">
                      <p:stCondLst>
                        <p:cond delay="indefinite"/>
                      </p:stCondLst>
                      <p:childTnLst>
                        <p:par>
                          <p:cTn id="331" fill="hold" nodeType="withGroup">
                            <p:stCondLst>
                              <p:cond delay="0"/>
                            </p:stCondLst>
                            <p:childTnLst>
                              <p:par>
                                <p:cTn id="332" presetID="54" presetClass="entr" presetSubtype="0" accel="100000" fill="hold" grpId="0" nodeType="clickEffect">
                                  <p:stCondLst>
                                    <p:cond delay="0"/>
                                  </p:stCondLst>
                                  <p:childTnLst>
                                    <p:set>
                                      <p:cBhvr>
                                        <p:cTn id="333" dur="1" fill="hold">
                                          <p:stCondLst>
                                            <p:cond delay="0"/>
                                          </p:stCondLst>
                                        </p:cTn>
                                        <p:tgtEl>
                                          <p:spTgt spid="7211"/>
                                        </p:tgtEl>
                                        <p:attrNameLst>
                                          <p:attrName>style.visibility</p:attrName>
                                        </p:attrNameLst>
                                      </p:cBhvr>
                                      <p:to>
                                        <p:strVal val="visible"/>
                                      </p:to>
                                    </p:set>
                                    <p:anim calcmode="lin" valueType="num">
                                      <p:cBhvr>
                                        <p:cTn id="334" dur="500" fill="hold"/>
                                        <p:tgtEl>
                                          <p:spTgt spid="7211"/>
                                        </p:tgtEl>
                                        <p:attrNameLst>
                                          <p:attrName>ppt_w</p:attrName>
                                        </p:attrNameLst>
                                      </p:cBhvr>
                                      <p:tavLst>
                                        <p:tav tm="0">
                                          <p:val>
                                            <p:strVal val="#ppt_w*0.05"/>
                                          </p:val>
                                        </p:tav>
                                        <p:tav tm="100000">
                                          <p:val>
                                            <p:strVal val="#ppt_w"/>
                                          </p:val>
                                        </p:tav>
                                      </p:tavLst>
                                    </p:anim>
                                    <p:anim calcmode="lin" valueType="num">
                                      <p:cBhvr>
                                        <p:cTn id="335" dur="500" fill="hold"/>
                                        <p:tgtEl>
                                          <p:spTgt spid="7211"/>
                                        </p:tgtEl>
                                        <p:attrNameLst>
                                          <p:attrName>ppt_h</p:attrName>
                                        </p:attrNameLst>
                                      </p:cBhvr>
                                      <p:tavLst>
                                        <p:tav tm="0">
                                          <p:val>
                                            <p:strVal val="#ppt_h"/>
                                          </p:val>
                                        </p:tav>
                                        <p:tav tm="100000">
                                          <p:val>
                                            <p:strVal val="#ppt_h"/>
                                          </p:val>
                                        </p:tav>
                                      </p:tavLst>
                                    </p:anim>
                                    <p:anim calcmode="lin" valueType="num">
                                      <p:cBhvr>
                                        <p:cTn id="336" dur="500" fill="hold"/>
                                        <p:tgtEl>
                                          <p:spTgt spid="7211"/>
                                        </p:tgtEl>
                                        <p:attrNameLst>
                                          <p:attrName>ppt_x</p:attrName>
                                        </p:attrNameLst>
                                      </p:cBhvr>
                                      <p:tavLst>
                                        <p:tav tm="0">
                                          <p:val>
                                            <p:strVal val="#ppt_x-.2"/>
                                          </p:val>
                                        </p:tav>
                                        <p:tav tm="100000">
                                          <p:val>
                                            <p:strVal val="#ppt_x"/>
                                          </p:val>
                                        </p:tav>
                                      </p:tavLst>
                                    </p:anim>
                                    <p:anim calcmode="lin" valueType="num">
                                      <p:cBhvr>
                                        <p:cTn id="337" dur="500" fill="hold"/>
                                        <p:tgtEl>
                                          <p:spTgt spid="7211"/>
                                        </p:tgtEl>
                                        <p:attrNameLst>
                                          <p:attrName>ppt_y</p:attrName>
                                        </p:attrNameLst>
                                      </p:cBhvr>
                                      <p:tavLst>
                                        <p:tav tm="0">
                                          <p:val>
                                            <p:strVal val="#ppt_y"/>
                                          </p:val>
                                        </p:tav>
                                        <p:tav tm="100000">
                                          <p:val>
                                            <p:strVal val="#ppt_y"/>
                                          </p:val>
                                        </p:tav>
                                      </p:tavLst>
                                    </p:anim>
                                    <p:animEffect transition="in" filter="fade">
                                      <p:cBhvr>
                                        <p:cTn id="338" dur="500"/>
                                        <p:tgtEl>
                                          <p:spTgt spid="7211"/>
                                        </p:tgtEl>
                                      </p:cBhvr>
                                    </p:animEffect>
                                  </p:childTnLst>
                                </p:cTn>
                              </p:par>
                            </p:childTnLst>
                          </p:cTn>
                        </p:par>
                      </p:childTnLst>
                    </p:cTn>
                  </p:par>
                  <p:par>
                    <p:cTn id="339" fill="hold" nodeType="clickPar">
                      <p:stCondLst>
                        <p:cond delay="indefinite"/>
                      </p:stCondLst>
                      <p:childTnLst>
                        <p:par>
                          <p:cTn id="340" fill="hold" nodeType="withGroup">
                            <p:stCondLst>
                              <p:cond delay="0"/>
                            </p:stCondLst>
                            <p:childTnLst>
                              <p:par>
                                <p:cTn id="341" presetID="54" presetClass="entr" presetSubtype="0" accel="100000" fill="hold" grpId="0" nodeType="clickEffect">
                                  <p:stCondLst>
                                    <p:cond delay="0"/>
                                  </p:stCondLst>
                                  <p:childTnLst>
                                    <p:set>
                                      <p:cBhvr>
                                        <p:cTn id="342" dur="1" fill="hold">
                                          <p:stCondLst>
                                            <p:cond delay="0"/>
                                          </p:stCondLst>
                                        </p:cTn>
                                        <p:tgtEl>
                                          <p:spTgt spid="7212"/>
                                        </p:tgtEl>
                                        <p:attrNameLst>
                                          <p:attrName>style.visibility</p:attrName>
                                        </p:attrNameLst>
                                      </p:cBhvr>
                                      <p:to>
                                        <p:strVal val="visible"/>
                                      </p:to>
                                    </p:set>
                                    <p:anim calcmode="lin" valueType="num">
                                      <p:cBhvr>
                                        <p:cTn id="343" dur="500" fill="hold"/>
                                        <p:tgtEl>
                                          <p:spTgt spid="7212"/>
                                        </p:tgtEl>
                                        <p:attrNameLst>
                                          <p:attrName>ppt_w</p:attrName>
                                        </p:attrNameLst>
                                      </p:cBhvr>
                                      <p:tavLst>
                                        <p:tav tm="0">
                                          <p:val>
                                            <p:strVal val="#ppt_w*0.05"/>
                                          </p:val>
                                        </p:tav>
                                        <p:tav tm="100000">
                                          <p:val>
                                            <p:strVal val="#ppt_w"/>
                                          </p:val>
                                        </p:tav>
                                      </p:tavLst>
                                    </p:anim>
                                    <p:anim calcmode="lin" valueType="num">
                                      <p:cBhvr>
                                        <p:cTn id="344" dur="500" fill="hold"/>
                                        <p:tgtEl>
                                          <p:spTgt spid="7212"/>
                                        </p:tgtEl>
                                        <p:attrNameLst>
                                          <p:attrName>ppt_h</p:attrName>
                                        </p:attrNameLst>
                                      </p:cBhvr>
                                      <p:tavLst>
                                        <p:tav tm="0">
                                          <p:val>
                                            <p:strVal val="#ppt_h"/>
                                          </p:val>
                                        </p:tav>
                                        <p:tav tm="100000">
                                          <p:val>
                                            <p:strVal val="#ppt_h"/>
                                          </p:val>
                                        </p:tav>
                                      </p:tavLst>
                                    </p:anim>
                                    <p:anim calcmode="lin" valueType="num">
                                      <p:cBhvr>
                                        <p:cTn id="345" dur="500" fill="hold"/>
                                        <p:tgtEl>
                                          <p:spTgt spid="7212"/>
                                        </p:tgtEl>
                                        <p:attrNameLst>
                                          <p:attrName>ppt_x</p:attrName>
                                        </p:attrNameLst>
                                      </p:cBhvr>
                                      <p:tavLst>
                                        <p:tav tm="0">
                                          <p:val>
                                            <p:strVal val="#ppt_x-.2"/>
                                          </p:val>
                                        </p:tav>
                                        <p:tav tm="100000">
                                          <p:val>
                                            <p:strVal val="#ppt_x"/>
                                          </p:val>
                                        </p:tav>
                                      </p:tavLst>
                                    </p:anim>
                                    <p:anim calcmode="lin" valueType="num">
                                      <p:cBhvr>
                                        <p:cTn id="346" dur="500" fill="hold"/>
                                        <p:tgtEl>
                                          <p:spTgt spid="7212"/>
                                        </p:tgtEl>
                                        <p:attrNameLst>
                                          <p:attrName>ppt_y</p:attrName>
                                        </p:attrNameLst>
                                      </p:cBhvr>
                                      <p:tavLst>
                                        <p:tav tm="0">
                                          <p:val>
                                            <p:strVal val="#ppt_y"/>
                                          </p:val>
                                        </p:tav>
                                        <p:tav tm="100000">
                                          <p:val>
                                            <p:strVal val="#ppt_y"/>
                                          </p:val>
                                        </p:tav>
                                      </p:tavLst>
                                    </p:anim>
                                    <p:animEffect transition="in" filter="fade">
                                      <p:cBhvr>
                                        <p:cTn id="347" dur="500"/>
                                        <p:tgtEl>
                                          <p:spTgt spid="7212"/>
                                        </p:tgtEl>
                                      </p:cBhvr>
                                    </p:animEffect>
                                  </p:childTnLst>
                                </p:cTn>
                              </p:par>
                            </p:childTnLst>
                          </p:cTn>
                        </p:par>
                      </p:childTnLst>
                    </p:cTn>
                  </p:par>
                  <p:par>
                    <p:cTn id="348" fill="hold" nodeType="clickPar">
                      <p:stCondLst>
                        <p:cond delay="indefinite"/>
                      </p:stCondLst>
                      <p:childTnLst>
                        <p:par>
                          <p:cTn id="349" fill="hold" nodeType="withGroup">
                            <p:stCondLst>
                              <p:cond delay="0"/>
                            </p:stCondLst>
                            <p:childTnLst>
                              <p:par>
                                <p:cTn id="350" presetID="54" presetClass="entr" presetSubtype="0" accel="100000" fill="hold" nodeType="clickEffect">
                                  <p:stCondLst>
                                    <p:cond delay="0"/>
                                  </p:stCondLst>
                                  <p:childTnLst>
                                    <p:set>
                                      <p:cBhvr>
                                        <p:cTn id="351" dur="1" fill="hold">
                                          <p:stCondLst>
                                            <p:cond delay="0"/>
                                          </p:stCondLst>
                                        </p:cTn>
                                        <p:tgtEl>
                                          <p:spTgt spid="7227">
                                            <p:txEl>
                                              <p:pRg st="0" end="0"/>
                                            </p:txEl>
                                          </p:spTgt>
                                        </p:tgtEl>
                                        <p:attrNameLst>
                                          <p:attrName>style.visibility</p:attrName>
                                        </p:attrNameLst>
                                      </p:cBhvr>
                                      <p:to>
                                        <p:strVal val="visible"/>
                                      </p:to>
                                    </p:set>
                                    <p:anim calcmode="lin" valueType="num">
                                      <p:cBhvr>
                                        <p:cTn id="352" dur="500" fill="hold"/>
                                        <p:tgtEl>
                                          <p:spTgt spid="7227">
                                            <p:txEl>
                                              <p:pRg st="0" end="0"/>
                                            </p:txEl>
                                          </p:spTgt>
                                        </p:tgtEl>
                                        <p:attrNameLst>
                                          <p:attrName>ppt_w</p:attrName>
                                        </p:attrNameLst>
                                      </p:cBhvr>
                                      <p:tavLst>
                                        <p:tav tm="0">
                                          <p:val>
                                            <p:strVal val="#ppt_w*0.05"/>
                                          </p:val>
                                        </p:tav>
                                        <p:tav tm="100000">
                                          <p:val>
                                            <p:strVal val="#ppt_w"/>
                                          </p:val>
                                        </p:tav>
                                      </p:tavLst>
                                    </p:anim>
                                    <p:anim calcmode="lin" valueType="num">
                                      <p:cBhvr>
                                        <p:cTn id="353" dur="500" fill="hold"/>
                                        <p:tgtEl>
                                          <p:spTgt spid="7227">
                                            <p:txEl>
                                              <p:pRg st="0" end="0"/>
                                            </p:txEl>
                                          </p:spTgt>
                                        </p:tgtEl>
                                        <p:attrNameLst>
                                          <p:attrName>ppt_h</p:attrName>
                                        </p:attrNameLst>
                                      </p:cBhvr>
                                      <p:tavLst>
                                        <p:tav tm="0">
                                          <p:val>
                                            <p:strVal val="#ppt_h"/>
                                          </p:val>
                                        </p:tav>
                                        <p:tav tm="100000">
                                          <p:val>
                                            <p:strVal val="#ppt_h"/>
                                          </p:val>
                                        </p:tav>
                                      </p:tavLst>
                                    </p:anim>
                                    <p:anim calcmode="lin" valueType="num">
                                      <p:cBhvr>
                                        <p:cTn id="354" dur="500" fill="hold"/>
                                        <p:tgtEl>
                                          <p:spTgt spid="7227">
                                            <p:txEl>
                                              <p:pRg st="0" end="0"/>
                                            </p:txEl>
                                          </p:spTgt>
                                        </p:tgtEl>
                                        <p:attrNameLst>
                                          <p:attrName>ppt_x</p:attrName>
                                        </p:attrNameLst>
                                      </p:cBhvr>
                                      <p:tavLst>
                                        <p:tav tm="0">
                                          <p:val>
                                            <p:strVal val="#ppt_x-.2"/>
                                          </p:val>
                                        </p:tav>
                                        <p:tav tm="100000">
                                          <p:val>
                                            <p:strVal val="#ppt_x"/>
                                          </p:val>
                                        </p:tav>
                                      </p:tavLst>
                                    </p:anim>
                                    <p:anim calcmode="lin" valueType="num">
                                      <p:cBhvr>
                                        <p:cTn id="355" dur="500" fill="hold"/>
                                        <p:tgtEl>
                                          <p:spTgt spid="7227">
                                            <p:txEl>
                                              <p:pRg st="0" end="0"/>
                                            </p:txEl>
                                          </p:spTgt>
                                        </p:tgtEl>
                                        <p:attrNameLst>
                                          <p:attrName>ppt_y</p:attrName>
                                        </p:attrNameLst>
                                      </p:cBhvr>
                                      <p:tavLst>
                                        <p:tav tm="0">
                                          <p:val>
                                            <p:strVal val="#ppt_y"/>
                                          </p:val>
                                        </p:tav>
                                        <p:tav tm="100000">
                                          <p:val>
                                            <p:strVal val="#ppt_y"/>
                                          </p:val>
                                        </p:tav>
                                      </p:tavLst>
                                    </p:anim>
                                    <p:animEffect transition="in" filter="fade">
                                      <p:cBhvr>
                                        <p:cTn id="356" dur="500"/>
                                        <p:tgtEl>
                                          <p:spTgt spid="7227">
                                            <p:txEl>
                                              <p:pRg st="0" end="0"/>
                                            </p:txEl>
                                          </p:spTgt>
                                        </p:tgtEl>
                                      </p:cBhvr>
                                    </p:animEffect>
                                  </p:childTnLst>
                                </p:cTn>
                              </p:par>
                            </p:childTnLst>
                          </p:cTn>
                        </p:par>
                      </p:childTnLst>
                    </p:cTn>
                  </p:par>
                  <p:par>
                    <p:cTn id="357" fill="hold" nodeType="clickPar">
                      <p:stCondLst>
                        <p:cond delay="indefinite"/>
                      </p:stCondLst>
                      <p:childTnLst>
                        <p:par>
                          <p:cTn id="358" fill="hold" nodeType="withGroup">
                            <p:stCondLst>
                              <p:cond delay="0"/>
                            </p:stCondLst>
                            <p:childTnLst>
                              <p:par>
                                <p:cTn id="359" presetID="54" presetClass="entr" presetSubtype="0" accel="100000" fill="hold" grpId="0" nodeType="clickEffect">
                                  <p:stCondLst>
                                    <p:cond delay="0"/>
                                  </p:stCondLst>
                                  <p:childTnLst>
                                    <p:set>
                                      <p:cBhvr>
                                        <p:cTn id="360" dur="1" fill="hold">
                                          <p:stCondLst>
                                            <p:cond delay="0"/>
                                          </p:stCondLst>
                                        </p:cTn>
                                        <p:tgtEl>
                                          <p:spTgt spid="7228"/>
                                        </p:tgtEl>
                                        <p:attrNameLst>
                                          <p:attrName>style.visibility</p:attrName>
                                        </p:attrNameLst>
                                      </p:cBhvr>
                                      <p:to>
                                        <p:strVal val="visible"/>
                                      </p:to>
                                    </p:set>
                                    <p:anim calcmode="lin" valueType="num">
                                      <p:cBhvr>
                                        <p:cTn id="361" dur="500" fill="hold"/>
                                        <p:tgtEl>
                                          <p:spTgt spid="7228"/>
                                        </p:tgtEl>
                                        <p:attrNameLst>
                                          <p:attrName>ppt_w</p:attrName>
                                        </p:attrNameLst>
                                      </p:cBhvr>
                                      <p:tavLst>
                                        <p:tav tm="0">
                                          <p:val>
                                            <p:strVal val="#ppt_w*0.05"/>
                                          </p:val>
                                        </p:tav>
                                        <p:tav tm="100000">
                                          <p:val>
                                            <p:strVal val="#ppt_w"/>
                                          </p:val>
                                        </p:tav>
                                      </p:tavLst>
                                    </p:anim>
                                    <p:anim calcmode="lin" valueType="num">
                                      <p:cBhvr>
                                        <p:cTn id="362" dur="500" fill="hold"/>
                                        <p:tgtEl>
                                          <p:spTgt spid="7228"/>
                                        </p:tgtEl>
                                        <p:attrNameLst>
                                          <p:attrName>ppt_h</p:attrName>
                                        </p:attrNameLst>
                                      </p:cBhvr>
                                      <p:tavLst>
                                        <p:tav tm="0">
                                          <p:val>
                                            <p:strVal val="#ppt_h"/>
                                          </p:val>
                                        </p:tav>
                                        <p:tav tm="100000">
                                          <p:val>
                                            <p:strVal val="#ppt_h"/>
                                          </p:val>
                                        </p:tav>
                                      </p:tavLst>
                                    </p:anim>
                                    <p:anim calcmode="lin" valueType="num">
                                      <p:cBhvr>
                                        <p:cTn id="363" dur="500" fill="hold"/>
                                        <p:tgtEl>
                                          <p:spTgt spid="7228"/>
                                        </p:tgtEl>
                                        <p:attrNameLst>
                                          <p:attrName>ppt_x</p:attrName>
                                        </p:attrNameLst>
                                      </p:cBhvr>
                                      <p:tavLst>
                                        <p:tav tm="0">
                                          <p:val>
                                            <p:strVal val="#ppt_x-.2"/>
                                          </p:val>
                                        </p:tav>
                                        <p:tav tm="100000">
                                          <p:val>
                                            <p:strVal val="#ppt_x"/>
                                          </p:val>
                                        </p:tav>
                                      </p:tavLst>
                                    </p:anim>
                                    <p:anim calcmode="lin" valueType="num">
                                      <p:cBhvr>
                                        <p:cTn id="364" dur="500" fill="hold"/>
                                        <p:tgtEl>
                                          <p:spTgt spid="7228"/>
                                        </p:tgtEl>
                                        <p:attrNameLst>
                                          <p:attrName>ppt_y</p:attrName>
                                        </p:attrNameLst>
                                      </p:cBhvr>
                                      <p:tavLst>
                                        <p:tav tm="0">
                                          <p:val>
                                            <p:strVal val="#ppt_y"/>
                                          </p:val>
                                        </p:tav>
                                        <p:tav tm="100000">
                                          <p:val>
                                            <p:strVal val="#ppt_y"/>
                                          </p:val>
                                        </p:tav>
                                      </p:tavLst>
                                    </p:anim>
                                    <p:animEffect transition="in" filter="fade">
                                      <p:cBhvr>
                                        <p:cTn id="365" dur="500"/>
                                        <p:tgtEl>
                                          <p:spTgt spid="7228"/>
                                        </p:tgtEl>
                                      </p:cBhvr>
                                    </p:animEffect>
                                  </p:childTnLst>
                                </p:cTn>
                              </p:par>
                            </p:childTnLst>
                          </p:cTn>
                        </p:par>
                      </p:childTnLst>
                    </p:cTn>
                  </p:par>
                  <p:par>
                    <p:cTn id="366" fill="hold" nodeType="clickPar">
                      <p:stCondLst>
                        <p:cond delay="indefinite"/>
                      </p:stCondLst>
                      <p:childTnLst>
                        <p:par>
                          <p:cTn id="367" fill="hold" nodeType="withGroup">
                            <p:stCondLst>
                              <p:cond delay="0"/>
                            </p:stCondLst>
                            <p:childTnLst>
                              <p:par>
                                <p:cTn id="368" presetID="42" presetClass="entr" presetSubtype="0" fill="hold" grpId="0" nodeType="clickEffect">
                                  <p:stCondLst>
                                    <p:cond delay="0"/>
                                  </p:stCondLst>
                                  <p:childTnLst>
                                    <p:set>
                                      <p:cBhvr>
                                        <p:cTn id="369" dur="1" fill="hold">
                                          <p:stCondLst>
                                            <p:cond delay="0"/>
                                          </p:stCondLst>
                                        </p:cTn>
                                        <p:tgtEl>
                                          <p:spTgt spid="7203"/>
                                        </p:tgtEl>
                                        <p:attrNameLst>
                                          <p:attrName>style.visibility</p:attrName>
                                        </p:attrNameLst>
                                      </p:cBhvr>
                                      <p:to>
                                        <p:strVal val="visible"/>
                                      </p:to>
                                    </p:set>
                                    <p:animEffect transition="in" filter="fade">
                                      <p:cBhvr>
                                        <p:cTn id="370" dur="1000"/>
                                        <p:tgtEl>
                                          <p:spTgt spid="7203"/>
                                        </p:tgtEl>
                                      </p:cBhvr>
                                    </p:animEffect>
                                    <p:anim calcmode="lin" valueType="num">
                                      <p:cBhvr>
                                        <p:cTn id="371" dur="1000" fill="hold"/>
                                        <p:tgtEl>
                                          <p:spTgt spid="7203"/>
                                        </p:tgtEl>
                                        <p:attrNameLst>
                                          <p:attrName>ppt_x</p:attrName>
                                        </p:attrNameLst>
                                      </p:cBhvr>
                                      <p:tavLst>
                                        <p:tav tm="0">
                                          <p:val>
                                            <p:strVal val="#ppt_x"/>
                                          </p:val>
                                        </p:tav>
                                        <p:tav tm="100000">
                                          <p:val>
                                            <p:strVal val="#ppt_x"/>
                                          </p:val>
                                        </p:tav>
                                      </p:tavLst>
                                    </p:anim>
                                    <p:anim calcmode="lin" valueType="num">
                                      <p:cBhvr>
                                        <p:cTn id="372" dur="1000" fill="hold"/>
                                        <p:tgtEl>
                                          <p:spTgt spid="7203"/>
                                        </p:tgtEl>
                                        <p:attrNameLst>
                                          <p:attrName>ppt_y</p:attrName>
                                        </p:attrNameLst>
                                      </p:cBhvr>
                                      <p:tavLst>
                                        <p:tav tm="0">
                                          <p:val>
                                            <p:strVal val="#ppt_y+.1"/>
                                          </p:val>
                                        </p:tav>
                                        <p:tav tm="100000">
                                          <p:val>
                                            <p:strVal val="#ppt_y"/>
                                          </p:val>
                                        </p:tav>
                                      </p:tavLst>
                                    </p:anim>
                                  </p:childTnLst>
                                </p:cTn>
                              </p:par>
                            </p:childTnLst>
                          </p:cTn>
                        </p:par>
                      </p:childTnLst>
                    </p:cTn>
                  </p:par>
                  <p:par>
                    <p:cTn id="373" fill="hold" nodeType="clickPar">
                      <p:stCondLst>
                        <p:cond delay="indefinite"/>
                      </p:stCondLst>
                      <p:childTnLst>
                        <p:par>
                          <p:cTn id="374" fill="hold" nodeType="withGroup">
                            <p:stCondLst>
                              <p:cond delay="0"/>
                            </p:stCondLst>
                            <p:childTnLst>
                              <p:par>
                                <p:cTn id="375" presetID="15" presetClass="entr" presetSubtype="0" fill="hold" grpId="0" nodeType="clickEffect">
                                  <p:stCondLst>
                                    <p:cond delay="0"/>
                                  </p:stCondLst>
                                  <p:childTnLst>
                                    <p:set>
                                      <p:cBhvr>
                                        <p:cTn id="376" dur="1" fill="hold">
                                          <p:stCondLst>
                                            <p:cond delay="0"/>
                                          </p:stCondLst>
                                        </p:cTn>
                                        <p:tgtEl>
                                          <p:spTgt spid="7225"/>
                                        </p:tgtEl>
                                        <p:attrNameLst>
                                          <p:attrName>style.visibility</p:attrName>
                                        </p:attrNameLst>
                                      </p:cBhvr>
                                      <p:to>
                                        <p:strVal val="visible"/>
                                      </p:to>
                                    </p:set>
                                    <p:anim calcmode="lin" valueType="num">
                                      <p:cBhvr>
                                        <p:cTn id="377" dur="1000" fill="hold"/>
                                        <p:tgtEl>
                                          <p:spTgt spid="7225"/>
                                        </p:tgtEl>
                                        <p:attrNameLst>
                                          <p:attrName>ppt_w</p:attrName>
                                        </p:attrNameLst>
                                      </p:cBhvr>
                                      <p:tavLst>
                                        <p:tav tm="0">
                                          <p:val>
                                            <p:fltVal val="0"/>
                                          </p:val>
                                        </p:tav>
                                        <p:tav tm="100000">
                                          <p:val>
                                            <p:strVal val="#ppt_w"/>
                                          </p:val>
                                        </p:tav>
                                      </p:tavLst>
                                    </p:anim>
                                    <p:anim calcmode="lin" valueType="num">
                                      <p:cBhvr>
                                        <p:cTn id="378" dur="1000" fill="hold"/>
                                        <p:tgtEl>
                                          <p:spTgt spid="7225"/>
                                        </p:tgtEl>
                                        <p:attrNameLst>
                                          <p:attrName>ppt_h</p:attrName>
                                        </p:attrNameLst>
                                      </p:cBhvr>
                                      <p:tavLst>
                                        <p:tav tm="0">
                                          <p:val>
                                            <p:fltVal val="0"/>
                                          </p:val>
                                        </p:tav>
                                        <p:tav tm="100000">
                                          <p:val>
                                            <p:strVal val="#ppt_h"/>
                                          </p:val>
                                        </p:tav>
                                      </p:tavLst>
                                    </p:anim>
                                    <p:anim calcmode="lin" valueType="num">
                                      <p:cBhvr>
                                        <p:cTn id="379" dur="1000" fill="hold"/>
                                        <p:tgtEl>
                                          <p:spTgt spid="7225"/>
                                        </p:tgtEl>
                                        <p:attrNameLst>
                                          <p:attrName>ppt_x</p:attrName>
                                        </p:attrNameLst>
                                      </p:cBhvr>
                                      <p:tavLst>
                                        <p:tav tm="0" fmla="#ppt_x+(cos(-2*pi*(1-$))*-#ppt_x-sin(-2*pi*(1-$))*(1-#ppt_y))*(1-$)">
                                          <p:val>
                                            <p:fltVal val="0"/>
                                          </p:val>
                                        </p:tav>
                                        <p:tav tm="100000">
                                          <p:val>
                                            <p:fltVal val="1"/>
                                          </p:val>
                                        </p:tav>
                                      </p:tavLst>
                                    </p:anim>
                                    <p:anim calcmode="lin" valueType="num">
                                      <p:cBhvr>
                                        <p:cTn id="380" dur="1000" fill="hold"/>
                                        <p:tgtEl>
                                          <p:spTgt spid="722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8" grpId="0"/>
      <p:bldP spid="7181" grpId="0"/>
      <p:bldP spid="7182" grpId="0"/>
      <p:bldP spid="7183" grpId="0"/>
      <p:bldP spid="7184" grpId="0"/>
      <p:bldP spid="7185" grpId="0"/>
      <p:bldP spid="7186" grpId="0"/>
      <p:bldP spid="7187" grpId="0"/>
      <p:bldP spid="7188" grpId="0"/>
      <p:bldP spid="7189" grpId="0"/>
      <p:bldP spid="7190" grpId="0"/>
      <p:bldP spid="7191" grpId="0"/>
      <p:bldP spid="7193" grpId="0"/>
      <p:bldP spid="7194" grpId="0"/>
      <p:bldP spid="7197" grpId="0"/>
      <p:bldP spid="7198" grpId="0"/>
      <p:bldP spid="7199" grpId="0"/>
      <p:bldP spid="7200" grpId="0"/>
      <p:bldP spid="7201" grpId="0"/>
      <p:bldP spid="7202" grpId="0"/>
      <p:bldP spid="7203" grpId="0"/>
      <p:bldP spid="7207" grpId="0"/>
      <p:bldP spid="7208" grpId="0"/>
      <p:bldP spid="7209" grpId="0"/>
      <p:bldP spid="7210" grpId="0"/>
      <p:bldP spid="7211" grpId="0"/>
      <p:bldP spid="7212" grpId="0"/>
      <p:bldP spid="7214" grpId="0"/>
      <p:bldP spid="7216" grpId="0"/>
      <p:bldP spid="7220" grpId="0"/>
      <p:bldP spid="7222" grpId="0"/>
      <p:bldP spid="7225" grpId="0"/>
      <p:bldP spid="7228"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12293" name="Text Box 5"/>
          <p:cNvSpPr txBox="1">
            <a:spLocks noChangeArrowheads="1"/>
          </p:cNvSpPr>
          <p:nvPr/>
        </p:nvSpPr>
        <p:spPr bwMode="auto">
          <a:xfrm>
            <a:off x="2141538" y="333375"/>
            <a:ext cx="511175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ctr"/>
            <a:r>
              <a:rPr lang="es-MX" altLang="en-US"/>
              <a:t>ACTOS DISCURSIVOS SERIADOS</a:t>
            </a:r>
            <a:endParaRPr lang="es-ES" altLang="en-US"/>
          </a:p>
        </p:txBody>
      </p:sp>
      <p:sp>
        <p:nvSpPr>
          <p:cNvPr id="12295" name="Text Box 7"/>
          <p:cNvSpPr txBox="1">
            <a:spLocks noChangeArrowheads="1"/>
          </p:cNvSpPr>
          <p:nvPr/>
        </p:nvSpPr>
        <p:spPr bwMode="auto">
          <a:xfrm>
            <a:off x="1116013" y="1052513"/>
            <a:ext cx="732155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2000" b="0" i="1">
                <a:solidFill>
                  <a:schemeClr val="accent2"/>
                </a:solidFill>
              </a:rPr>
              <a:t>El muchacho perdió Matemáticas, Economía, Organizaciones y</a:t>
            </a:r>
          </a:p>
          <a:p>
            <a:r>
              <a:rPr lang="es-MX" altLang="en-US" sz="2000" b="0" i="1">
                <a:solidFill>
                  <a:schemeClr val="accent2"/>
                </a:solidFill>
              </a:rPr>
              <a:t>Comunicación Oral y Escrita</a:t>
            </a:r>
            <a:r>
              <a:rPr lang="es-MX" altLang="en-US" sz="2000" b="0" i="1"/>
              <a:t> </a:t>
            </a:r>
            <a:endParaRPr lang="es-ES" altLang="en-US" sz="2000" b="0" i="1"/>
          </a:p>
        </p:txBody>
      </p:sp>
      <p:sp>
        <p:nvSpPr>
          <p:cNvPr id="12296" name="Text Box 8"/>
          <p:cNvSpPr txBox="1">
            <a:spLocks noChangeArrowheads="1"/>
          </p:cNvSpPr>
          <p:nvPr/>
        </p:nvSpPr>
        <p:spPr bwMode="auto">
          <a:xfrm>
            <a:off x="4427538" y="1196975"/>
            <a:ext cx="296862"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3200">
                <a:solidFill>
                  <a:srgbClr val="FF0000"/>
                </a:solidFill>
              </a:rPr>
              <a:t>,</a:t>
            </a:r>
            <a:endParaRPr lang="es-ES" altLang="en-US" sz="3200">
              <a:solidFill>
                <a:srgbClr val="FF0000"/>
              </a:solidFill>
            </a:endParaRPr>
          </a:p>
        </p:txBody>
      </p:sp>
      <p:sp>
        <p:nvSpPr>
          <p:cNvPr id="12297" name="Text Box 9"/>
          <p:cNvSpPr txBox="1">
            <a:spLocks noChangeArrowheads="1"/>
          </p:cNvSpPr>
          <p:nvPr/>
        </p:nvSpPr>
        <p:spPr bwMode="auto">
          <a:xfrm>
            <a:off x="4716463" y="1341438"/>
            <a:ext cx="33655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b="0" i="1">
                <a:solidFill>
                  <a:srgbClr val="FF0000"/>
                </a:solidFill>
              </a:rPr>
              <a:t>y</a:t>
            </a:r>
            <a:endParaRPr lang="es-ES" altLang="en-US" b="0" i="1">
              <a:solidFill>
                <a:srgbClr val="FF0000"/>
              </a:solidFill>
            </a:endParaRPr>
          </a:p>
        </p:txBody>
      </p:sp>
      <p:sp>
        <p:nvSpPr>
          <p:cNvPr id="12298" name="Text Box 10"/>
          <p:cNvSpPr txBox="1">
            <a:spLocks noChangeArrowheads="1"/>
          </p:cNvSpPr>
          <p:nvPr/>
        </p:nvSpPr>
        <p:spPr bwMode="auto">
          <a:xfrm>
            <a:off x="1187450" y="1341438"/>
            <a:ext cx="7235825"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r>
              <a:rPr lang="es-MX" altLang="en-US" sz="2000" b="0"/>
              <a:t>		                             </a:t>
            </a:r>
            <a:r>
              <a:rPr lang="es-MX" altLang="en-US" sz="2000" b="0" i="1">
                <a:solidFill>
                  <a:schemeClr val="accent2"/>
                </a:solidFill>
              </a:rPr>
              <a:t>salió de la Universidad por</a:t>
            </a:r>
          </a:p>
          <a:p>
            <a:r>
              <a:rPr lang="es-MX" altLang="en-US" sz="2000" b="0" i="1">
                <a:solidFill>
                  <a:schemeClr val="accent2"/>
                </a:solidFill>
              </a:rPr>
              <a:t>bajo rendimiento.</a:t>
            </a:r>
            <a:endParaRPr lang="es-ES" altLang="en-US" sz="2000" b="0" i="1">
              <a:solidFill>
                <a:schemeClr val="accent2"/>
              </a:solidFill>
            </a:endParaRPr>
          </a:p>
        </p:txBody>
      </p:sp>
      <p:sp>
        <p:nvSpPr>
          <p:cNvPr id="12299" name="Text Box 11"/>
          <p:cNvSpPr txBox="1">
            <a:spLocks noChangeArrowheads="1"/>
          </p:cNvSpPr>
          <p:nvPr/>
        </p:nvSpPr>
        <p:spPr bwMode="auto">
          <a:xfrm>
            <a:off x="1116013" y="1916113"/>
            <a:ext cx="7191375"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2000" b="0" i="1">
                <a:solidFill>
                  <a:schemeClr val="accent2"/>
                </a:solidFill>
              </a:rPr>
              <a:t>Llamó a</a:t>
            </a:r>
            <a:r>
              <a:rPr lang="es-MX" altLang="en-US" b="0" i="1">
                <a:solidFill>
                  <a:schemeClr val="accent2"/>
                </a:solidFill>
              </a:rPr>
              <a:t> </a:t>
            </a:r>
            <a:r>
              <a:rPr lang="es-MX" altLang="en-US" sz="2000" b="0" i="1">
                <a:solidFill>
                  <a:schemeClr val="accent2"/>
                </a:solidFill>
              </a:rPr>
              <a:t>sus padres, a sus amigos</a:t>
            </a:r>
            <a:r>
              <a:rPr lang="es-MX" altLang="en-US" b="0" i="1">
                <a:solidFill>
                  <a:schemeClr val="accent2"/>
                </a:solidFill>
              </a:rPr>
              <a:t>, </a:t>
            </a:r>
            <a:r>
              <a:rPr lang="es-MX" altLang="en-US" sz="2000" b="0" i="1">
                <a:solidFill>
                  <a:schemeClr val="accent2"/>
                </a:solidFill>
              </a:rPr>
              <a:t>a su hermano y a su novia</a:t>
            </a:r>
          </a:p>
          <a:p>
            <a:endParaRPr lang="es-ES" altLang="en-US" sz="2000" b="0"/>
          </a:p>
        </p:txBody>
      </p:sp>
      <p:sp>
        <p:nvSpPr>
          <p:cNvPr id="12300" name="Text Box 12"/>
          <p:cNvSpPr txBox="1">
            <a:spLocks noChangeArrowheads="1"/>
          </p:cNvSpPr>
          <p:nvPr/>
        </p:nvSpPr>
        <p:spPr bwMode="auto">
          <a:xfrm>
            <a:off x="8172450" y="1844675"/>
            <a:ext cx="296863"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3200">
                <a:solidFill>
                  <a:srgbClr val="FF0000"/>
                </a:solidFill>
              </a:rPr>
              <a:t>,</a:t>
            </a:r>
            <a:endParaRPr lang="es-ES" altLang="en-US" sz="3200">
              <a:solidFill>
                <a:srgbClr val="FF0000"/>
              </a:solidFill>
            </a:endParaRPr>
          </a:p>
        </p:txBody>
      </p:sp>
      <p:sp>
        <p:nvSpPr>
          <p:cNvPr id="12301" name="Text Box 13"/>
          <p:cNvSpPr txBox="1">
            <a:spLocks noChangeArrowheads="1"/>
          </p:cNvSpPr>
          <p:nvPr/>
        </p:nvSpPr>
        <p:spPr bwMode="auto">
          <a:xfrm>
            <a:off x="1116013" y="2276475"/>
            <a:ext cx="33655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b="0" i="1">
                <a:solidFill>
                  <a:srgbClr val="FF0000"/>
                </a:solidFill>
              </a:rPr>
              <a:t>y</a:t>
            </a:r>
            <a:endParaRPr lang="es-ES" altLang="en-US" b="0" i="1">
              <a:solidFill>
                <a:srgbClr val="FF0000"/>
              </a:solidFill>
            </a:endParaRPr>
          </a:p>
        </p:txBody>
      </p:sp>
      <p:sp>
        <p:nvSpPr>
          <p:cNvPr id="12302" name="Text Box 14"/>
          <p:cNvSpPr txBox="1">
            <a:spLocks noChangeArrowheads="1"/>
          </p:cNvSpPr>
          <p:nvPr/>
        </p:nvSpPr>
        <p:spPr bwMode="auto">
          <a:xfrm>
            <a:off x="1403350" y="2276475"/>
            <a:ext cx="6664325"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2000" b="0" i="1">
                <a:solidFill>
                  <a:schemeClr val="accent2"/>
                </a:solidFill>
              </a:rPr>
              <a:t>les explicó que esto le había sucedido por indisciplinado</a:t>
            </a:r>
            <a:r>
              <a:rPr lang="es-MX" altLang="en-US" sz="2000" b="0">
                <a:solidFill>
                  <a:schemeClr val="accent2"/>
                </a:solidFill>
              </a:rPr>
              <a:t>.</a:t>
            </a:r>
            <a:r>
              <a:rPr lang="es-MX" altLang="en-US" b="0"/>
              <a:t> </a:t>
            </a:r>
            <a:endParaRPr lang="es-ES" altLang="en-US" b="0"/>
          </a:p>
        </p:txBody>
      </p:sp>
      <p:sp>
        <p:nvSpPr>
          <p:cNvPr id="12303" name="Text Box 15"/>
          <p:cNvSpPr txBox="1">
            <a:spLocks noChangeArrowheads="1"/>
          </p:cNvSpPr>
          <p:nvPr/>
        </p:nvSpPr>
        <p:spPr bwMode="auto">
          <a:xfrm>
            <a:off x="250825" y="3933825"/>
            <a:ext cx="8893175" cy="13112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r>
              <a:rPr lang="es-MX" altLang="en-US" sz="2000" b="0"/>
              <a:t>No se trata de una enumeración simple. Son series de actos discursivos que representan sucesos separados pero conectados secuencialmente. Observemos que no podemos invertir el orden de los actos sin caer en cierto grado de incoherencia o de diferencia en el sentido.</a:t>
            </a:r>
          </a:p>
        </p:txBody>
      </p:sp>
      <p:sp>
        <p:nvSpPr>
          <p:cNvPr id="12304" name="Text Box 16"/>
          <p:cNvSpPr txBox="1">
            <a:spLocks noChangeArrowheads="1"/>
          </p:cNvSpPr>
          <p:nvPr/>
        </p:nvSpPr>
        <p:spPr bwMode="auto">
          <a:xfrm>
            <a:off x="1042988" y="2708275"/>
            <a:ext cx="6459537"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2000" b="0" i="1">
                <a:solidFill>
                  <a:schemeClr val="accent2"/>
                </a:solidFill>
              </a:rPr>
              <a:t>Tomó su ropa, sus libros</a:t>
            </a:r>
            <a:r>
              <a:rPr lang="es-MX" altLang="en-US" b="0" i="1">
                <a:solidFill>
                  <a:schemeClr val="accent2"/>
                </a:solidFill>
              </a:rPr>
              <a:t> </a:t>
            </a:r>
            <a:r>
              <a:rPr lang="es-MX" altLang="en-US" sz="2000" b="0" i="1">
                <a:solidFill>
                  <a:schemeClr val="accent2"/>
                </a:solidFill>
              </a:rPr>
              <a:t>y sus implementos deportivos </a:t>
            </a:r>
            <a:endParaRPr lang="es-ES" altLang="en-US" sz="2000" b="0" i="1">
              <a:solidFill>
                <a:schemeClr val="accent2"/>
              </a:solidFill>
            </a:endParaRPr>
          </a:p>
        </p:txBody>
      </p:sp>
      <p:sp>
        <p:nvSpPr>
          <p:cNvPr id="12305" name="Text Box 17"/>
          <p:cNvSpPr txBox="1">
            <a:spLocks noChangeArrowheads="1"/>
          </p:cNvSpPr>
          <p:nvPr/>
        </p:nvSpPr>
        <p:spPr bwMode="auto">
          <a:xfrm>
            <a:off x="7308850" y="2565400"/>
            <a:ext cx="31115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3600">
                <a:solidFill>
                  <a:srgbClr val="FF0000"/>
                </a:solidFill>
              </a:rPr>
              <a:t>,</a:t>
            </a:r>
            <a:endParaRPr lang="es-ES" altLang="en-US" sz="3600">
              <a:solidFill>
                <a:srgbClr val="FF0000"/>
              </a:solidFill>
            </a:endParaRPr>
          </a:p>
        </p:txBody>
      </p:sp>
      <p:sp>
        <p:nvSpPr>
          <p:cNvPr id="12306" name="Text Box 18"/>
          <p:cNvSpPr txBox="1">
            <a:spLocks noChangeArrowheads="1"/>
          </p:cNvSpPr>
          <p:nvPr/>
        </p:nvSpPr>
        <p:spPr bwMode="auto">
          <a:xfrm>
            <a:off x="7596188" y="2708275"/>
            <a:ext cx="33655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b="0" i="1">
                <a:solidFill>
                  <a:srgbClr val="FF0000"/>
                </a:solidFill>
              </a:rPr>
              <a:t>y</a:t>
            </a:r>
            <a:endParaRPr lang="es-ES" altLang="en-US" b="0" i="1">
              <a:solidFill>
                <a:srgbClr val="FF0000"/>
              </a:solidFill>
            </a:endParaRPr>
          </a:p>
        </p:txBody>
      </p:sp>
      <p:sp>
        <p:nvSpPr>
          <p:cNvPr id="12307" name="Text Box 19"/>
          <p:cNvSpPr txBox="1">
            <a:spLocks noChangeArrowheads="1"/>
          </p:cNvSpPr>
          <p:nvPr/>
        </p:nvSpPr>
        <p:spPr bwMode="auto">
          <a:xfrm>
            <a:off x="1116013" y="3068638"/>
            <a:ext cx="6823075"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2000" b="0" i="1">
                <a:solidFill>
                  <a:schemeClr val="accent2"/>
                </a:solidFill>
              </a:rPr>
              <a:t>se retiró al campo a visitar a sus abuelos, sus tíos y demás</a:t>
            </a:r>
          </a:p>
          <a:p>
            <a:r>
              <a:rPr lang="es-MX" altLang="en-US" sz="2000" b="0" i="1">
                <a:solidFill>
                  <a:schemeClr val="accent2"/>
                </a:solidFill>
              </a:rPr>
              <a:t>miembros de su familia. Nunca regresó a la ciudad. </a:t>
            </a:r>
            <a:endParaRPr lang="es-ES" altLang="en-US" sz="2000" b="0" i="1">
              <a:solidFill>
                <a:schemeClr val="accent2"/>
              </a:solidFill>
            </a:endParaRPr>
          </a:p>
        </p:txBody>
      </p:sp>
      <p:sp>
        <p:nvSpPr>
          <p:cNvPr id="12308" name="Text Box 20"/>
          <p:cNvSpPr txBox="1">
            <a:spLocks noChangeArrowheads="1"/>
          </p:cNvSpPr>
          <p:nvPr/>
        </p:nvSpPr>
        <p:spPr bwMode="auto">
          <a:xfrm>
            <a:off x="900113" y="5516563"/>
            <a:ext cx="7539037"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2000" b="0" i="1">
                <a:solidFill>
                  <a:srgbClr val="008000"/>
                </a:solidFill>
              </a:rPr>
              <a:t>Les explicó que esto le había sucedido por indisciplinado, y llamó</a:t>
            </a:r>
          </a:p>
          <a:p>
            <a:r>
              <a:rPr lang="es-MX" altLang="en-US" sz="2000" b="0" i="1">
                <a:solidFill>
                  <a:srgbClr val="008000"/>
                </a:solidFill>
              </a:rPr>
              <a:t>a sus padres, a sus amigos, a su hermano y a su novia.</a:t>
            </a:r>
            <a:endParaRPr lang="es-ES" altLang="en-US" sz="2000" b="0" i="1">
              <a:solidFill>
                <a:srgbClr val="008000"/>
              </a:solidFill>
            </a:endParaRPr>
          </a:p>
        </p:txBody>
      </p:sp>
      <p:sp>
        <p:nvSpPr>
          <p:cNvPr id="12309" name="Text Box 21"/>
          <p:cNvSpPr txBox="1">
            <a:spLocks noChangeArrowheads="1"/>
          </p:cNvSpPr>
          <p:nvPr/>
        </p:nvSpPr>
        <p:spPr bwMode="auto">
          <a:xfrm>
            <a:off x="755650" y="160338"/>
            <a:ext cx="523875" cy="8239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r>
              <a:rPr lang="es-MX" altLang="en-US" sz="4800"/>
              <a:t>3</a:t>
            </a:r>
            <a:endParaRPr lang="es-ES" altLang="en-US" sz="4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2309"/>
                                        </p:tgtEl>
                                        <p:attrNameLst>
                                          <p:attrName>style.visibility</p:attrName>
                                        </p:attrNameLst>
                                      </p:cBhvr>
                                      <p:to>
                                        <p:strVal val="visible"/>
                                      </p:to>
                                    </p:set>
                                    <p:animEffect transition="in" filter="fade">
                                      <p:cBhvr>
                                        <p:cTn id="7" dur="1000"/>
                                        <p:tgtEl>
                                          <p:spTgt spid="12309"/>
                                        </p:tgtEl>
                                      </p:cBhvr>
                                    </p:animEffect>
                                    <p:anim calcmode="lin" valueType="num">
                                      <p:cBhvr>
                                        <p:cTn id="8" dur="1000" fill="hold"/>
                                        <p:tgtEl>
                                          <p:spTgt spid="12309"/>
                                        </p:tgtEl>
                                        <p:attrNameLst>
                                          <p:attrName>ppt_x</p:attrName>
                                        </p:attrNameLst>
                                      </p:cBhvr>
                                      <p:tavLst>
                                        <p:tav tm="0">
                                          <p:val>
                                            <p:strVal val="#ppt_x"/>
                                          </p:val>
                                        </p:tav>
                                        <p:tav tm="100000">
                                          <p:val>
                                            <p:strVal val="#ppt_x"/>
                                          </p:val>
                                        </p:tav>
                                      </p:tavLst>
                                    </p:anim>
                                    <p:anim calcmode="lin" valueType="num">
                                      <p:cBhvr>
                                        <p:cTn id="9" dur="1000" fill="hold"/>
                                        <p:tgtEl>
                                          <p:spTgt spid="12309"/>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2293"/>
                                        </p:tgtEl>
                                        <p:attrNameLst>
                                          <p:attrName>style.visibility</p:attrName>
                                        </p:attrNameLst>
                                      </p:cBhvr>
                                      <p:to>
                                        <p:strVal val="visible"/>
                                      </p:to>
                                    </p:set>
                                    <p:animEffect transition="in" filter="fade">
                                      <p:cBhvr>
                                        <p:cTn id="14" dur="1000"/>
                                        <p:tgtEl>
                                          <p:spTgt spid="12293"/>
                                        </p:tgtEl>
                                      </p:cBhvr>
                                    </p:animEffect>
                                    <p:anim calcmode="lin" valueType="num">
                                      <p:cBhvr>
                                        <p:cTn id="15" dur="1000" fill="hold"/>
                                        <p:tgtEl>
                                          <p:spTgt spid="12293"/>
                                        </p:tgtEl>
                                        <p:attrNameLst>
                                          <p:attrName>ppt_x</p:attrName>
                                        </p:attrNameLst>
                                      </p:cBhvr>
                                      <p:tavLst>
                                        <p:tav tm="0">
                                          <p:val>
                                            <p:strVal val="#ppt_x"/>
                                          </p:val>
                                        </p:tav>
                                        <p:tav tm="100000">
                                          <p:val>
                                            <p:strVal val="#ppt_x"/>
                                          </p:val>
                                        </p:tav>
                                      </p:tavLst>
                                    </p:anim>
                                    <p:anim calcmode="lin" valueType="num">
                                      <p:cBhvr>
                                        <p:cTn id="16" dur="1000" fill="hold"/>
                                        <p:tgtEl>
                                          <p:spTgt spid="12293"/>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54" presetClass="entr" presetSubtype="0" accel="100000" fill="hold" grpId="0" nodeType="clickEffect">
                                  <p:stCondLst>
                                    <p:cond delay="0"/>
                                  </p:stCondLst>
                                  <p:childTnLst>
                                    <p:set>
                                      <p:cBhvr>
                                        <p:cTn id="20" dur="1" fill="hold">
                                          <p:stCondLst>
                                            <p:cond delay="0"/>
                                          </p:stCondLst>
                                        </p:cTn>
                                        <p:tgtEl>
                                          <p:spTgt spid="12295"/>
                                        </p:tgtEl>
                                        <p:attrNameLst>
                                          <p:attrName>style.visibility</p:attrName>
                                        </p:attrNameLst>
                                      </p:cBhvr>
                                      <p:to>
                                        <p:strVal val="visible"/>
                                      </p:to>
                                    </p:set>
                                    <p:anim calcmode="lin" valueType="num">
                                      <p:cBhvr>
                                        <p:cTn id="21" dur="500" fill="hold"/>
                                        <p:tgtEl>
                                          <p:spTgt spid="12295"/>
                                        </p:tgtEl>
                                        <p:attrNameLst>
                                          <p:attrName>ppt_w</p:attrName>
                                        </p:attrNameLst>
                                      </p:cBhvr>
                                      <p:tavLst>
                                        <p:tav tm="0">
                                          <p:val>
                                            <p:strVal val="#ppt_w*0.05"/>
                                          </p:val>
                                        </p:tav>
                                        <p:tav tm="100000">
                                          <p:val>
                                            <p:strVal val="#ppt_w"/>
                                          </p:val>
                                        </p:tav>
                                      </p:tavLst>
                                    </p:anim>
                                    <p:anim calcmode="lin" valueType="num">
                                      <p:cBhvr>
                                        <p:cTn id="22" dur="500" fill="hold"/>
                                        <p:tgtEl>
                                          <p:spTgt spid="12295"/>
                                        </p:tgtEl>
                                        <p:attrNameLst>
                                          <p:attrName>ppt_h</p:attrName>
                                        </p:attrNameLst>
                                      </p:cBhvr>
                                      <p:tavLst>
                                        <p:tav tm="0">
                                          <p:val>
                                            <p:strVal val="#ppt_h"/>
                                          </p:val>
                                        </p:tav>
                                        <p:tav tm="100000">
                                          <p:val>
                                            <p:strVal val="#ppt_h"/>
                                          </p:val>
                                        </p:tav>
                                      </p:tavLst>
                                    </p:anim>
                                    <p:anim calcmode="lin" valueType="num">
                                      <p:cBhvr>
                                        <p:cTn id="23" dur="500" fill="hold"/>
                                        <p:tgtEl>
                                          <p:spTgt spid="12295"/>
                                        </p:tgtEl>
                                        <p:attrNameLst>
                                          <p:attrName>ppt_x</p:attrName>
                                        </p:attrNameLst>
                                      </p:cBhvr>
                                      <p:tavLst>
                                        <p:tav tm="0">
                                          <p:val>
                                            <p:strVal val="#ppt_x-.2"/>
                                          </p:val>
                                        </p:tav>
                                        <p:tav tm="100000">
                                          <p:val>
                                            <p:strVal val="#ppt_x"/>
                                          </p:val>
                                        </p:tav>
                                      </p:tavLst>
                                    </p:anim>
                                    <p:anim calcmode="lin" valueType="num">
                                      <p:cBhvr>
                                        <p:cTn id="24" dur="500" fill="hold"/>
                                        <p:tgtEl>
                                          <p:spTgt spid="12295"/>
                                        </p:tgtEl>
                                        <p:attrNameLst>
                                          <p:attrName>ppt_y</p:attrName>
                                        </p:attrNameLst>
                                      </p:cBhvr>
                                      <p:tavLst>
                                        <p:tav tm="0">
                                          <p:val>
                                            <p:strVal val="#ppt_y"/>
                                          </p:val>
                                        </p:tav>
                                        <p:tav tm="100000">
                                          <p:val>
                                            <p:strVal val="#ppt_y"/>
                                          </p:val>
                                        </p:tav>
                                      </p:tavLst>
                                    </p:anim>
                                    <p:animEffect transition="in" filter="fade">
                                      <p:cBhvr>
                                        <p:cTn id="25" dur="500"/>
                                        <p:tgtEl>
                                          <p:spTgt spid="12295"/>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5" presetClass="entr" presetSubtype="0" fill="hold" grpId="0" nodeType="clickEffect">
                                  <p:stCondLst>
                                    <p:cond delay="0"/>
                                  </p:stCondLst>
                                  <p:childTnLst>
                                    <p:set>
                                      <p:cBhvr>
                                        <p:cTn id="29" dur="1" fill="hold">
                                          <p:stCondLst>
                                            <p:cond delay="0"/>
                                          </p:stCondLst>
                                        </p:cTn>
                                        <p:tgtEl>
                                          <p:spTgt spid="12296"/>
                                        </p:tgtEl>
                                        <p:attrNameLst>
                                          <p:attrName>style.visibility</p:attrName>
                                        </p:attrNameLst>
                                      </p:cBhvr>
                                      <p:to>
                                        <p:strVal val="visible"/>
                                      </p:to>
                                    </p:set>
                                    <p:anim calcmode="lin" valueType="num">
                                      <p:cBhvr>
                                        <p:cTn id="30" dur="1000" fill="hold"/>
                                        <p:tgtEl>
                                          <p:spTgt spid="12296"/>
                                        </p:tgtEl>
                                        <p:attrNameLst>
                                          <p:attrName>ppt_w</p:attrName>
                                        </p:attrNameLst>
                                      </p:cBhvr>
                                      <p:tavLst>
                                        <p:tav tm="0">
                                          <p:val>
                                            <p:fltVal val="0"/>
                                          </p:val>
                                        </p:tav>
                                        <p:tav tm="100000">
                                          <p:val>
                                            <p:strVal val="#ppt_w"/>
                                          </p:val>
                                        </p:tav>
                                      </p:tavLst>
                                    </p:anim>
                                    <p:anim calcmode="lin" valueType="num">
                                      <p:cBhvr>
                                        <p:cTn id="31" dur="1000" fill="hold"/>
                                        <p:tgtEl>
                                          <p:spTgt spid="12296"/>
                                        </p:tgtEl>
                                        <p:attrNameLst>
                                          <p:attrName>ppt_h</p:attrName>
                                        </p:attrNameLst>
                                      </p:cBhvr>
                                      <p:tavLst>
                                        <p:tav tm="0">
                                          <p:val>
                                            <p:fltVal val="0"/>
                                          </p:val>
                                        </p:tav>
                                        <p:tav tm="100000">
                                          <p:val>
                                            <p:strVal val="#ppt_h"/>
                                          </p:val>
                                        </p:tav>
                                      </p:tavLst>
                                    </p:anim>
                                    <p:anim calcmode="lin" valueType="num">
                                      <p:cBhvr>
                                        <p:cTn id="32" dur="1000" fill="hold"/>
                                        <p:tgtEl>
                                          <p:spTgt spid="12296"/>
                                        </p:tgtEl>
                                        <p:attrNameLst>
                                          <p:attrName>ppt_x</p:attrName>
                                        </p:attrNameLst>
                                      </p:cBhvr>
                                      <p:tavLst>
                                        <p:tav tm="0" fmla="#ppt_x+(cos(-2*pi*(1-$))*-#ppt_x-sin(-2*pi*(1-$))*(1-#ppt_y))*(1-$)">
                                          <p:val>
                                            <p:fltVal val="0"/>
                                          </p:val>
                                        </p:tav>
                                        <p:tav tm="100000">
                                          <p:val>
                                            <p:fltVal val="1"/>
                                          </p:val>
                                        </p:tav>
                                      </p:tavLst>
                                    </p:anim>
                                    <p:anim calcmode="lin" valueType="num">
                                      <p:cBhvr>
                                        <p:cTn id="33" dur="1000" fill="hold"/>
                                        <p:tgtEl>
                                          <p:spTgt spid="1229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43" presetClass="entr" presetSubtype="0" fill="hold" grpId="0" nodeType="clickEffect">
                                  <p:stCondLst>
                                    <p:cond delay="0"/>
                                  </p:stCondLst>
                                  <p:childTnLst>
                                    <p:set>
                                      <p:cBhvr>
                                        <p:cTn id="37" dur="1" fill="hold">
                                          <p:stCondLst>
                                            <p:cond delay="0"/>
                                          </p:stCondLst>
                                        </p:cTn>
                                        <p:tgtEl>
                                          <p:spTgt spid="12297"/>
                                        </p:tgtEl>
                                        <p:attrNameLst>
                                          <p:attrName>style.visibility</p:attrName>
                                        </p:attrNameLst>
                                      </p:cBhvr>
                                      <p:to>
                                        <p:strVal val="visible"/>
                                      </p:to>
                                    </p:set>
                                    <p:animEffect transition="in" filter="fade">
                                      <p:cBhvr>
                                        <p:cTn id="38" dur="100"/>
                                        <p:tgtEl>
                                          <p:spTgt spid="12297"/>
                                        </p:tgtEl>
                                      </p:cBhvr>
                                    </p:animEffect>
                                    <p:anim calcmode="lin" valueType="num">
                                      <p:cBhvr>
                                        <p:cTn id="39" dur="400" fill="hold"/>
                                        <p:tgtEl>
                                          <p:spTgt spid="12297"/>
                                        </p:tgtEl>
                                        <p:attrNameLst>
                                          <p:attrName>ppt_x</p:attrName>
                                        </p:attrNameLst>
                                      </p:cBhvr>
                                      <p:tavLst>
                                        <p:tav tm="0">
                                          <p:val>
                                            <p:strVal val="#ppt_x"/>
                                          </p:val>
                                        </p:tav>
                                        <p:tav tm="100000">
                                          <p:val>
                                            <p:strVal val="#ppt_x"/>
                                          </p:val>
                                        </p:tav>
                                      </p:tavLst>
                                    </p:anim>
                                    <p:anim calcmode="lin" valueType="num">
                                      <p:cBhvr>
                                        <p:cTn id="40" dur="400" fill="hold"/>
                                        <p:tgtEl>
                                          <p:spTgt spid="12297"/>
                                        </p:tgtEl>
                                        <p:attrNameLst>
                                          <p:attrName>ppt_y</p:attrName>
                                        </p:attrNameLst>
                                      </p:cBhvr>
                                      <p:tavLst>
                                        <p:tav tm="0">
                                          <p:val>
                                            <p:strVal val="#ppt_y+0.31"/>
                                          </p:val>
                                        </p:tav>
                                        <p:tav tm="100000">
                                          <p:val>
                                            <p:strVal val="#ppt_y+0.31"/>
                                          </p:val>
                                        </p:tav>
                                      </p:tavLst>
                                    </p:anim>
                                    <p:anim calcmode="lin" valueType="num">
                                      <p:cBhvr>
                                        <p:cTn id="41" dur="600" decel="50000" fill="hold">
                                          <p:stCondLst>
                                            <p:cond delay="400"/>
                                          </p:stCondLst>
                                        </p:cTn>
                                        <p:tgtEl>
                                          <p:spTgt spid="12297"/>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2" dur="600" decel="50000" fill="hold">
                                          <p:stCondLst>
                                            <p:cond delay="400"/>
                                          </p:stCondLst>
                                        </p:cTn>
                                        <p:tgtEl>
                                          <p:spTgt spid="12297"/>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54" presetClass="entr" presetSubtype="0" accel="100000" fill="hold" grpId="0" nodeType="clickEffect">
                                  <p:stCondLst>
                                    <p:cond delay="0"/>
                                  </p:stCondLst>
                                  <p:childTnLst>
                                    <p:set>
                                      <p:cBhvr>
                                        <p:cTn id="46" dur="1" fill="hold">
                                          <p:stCondLst>
                                            <p:cond delay="0"/>
                                          </p:stCondLst>
                                        </p:cTn>
                                        <p:tgtEl>
                                          <p:spTgt spid="12298"/>
                                        </p:tgtEl>
                                        <p:attrNameLst>
                                          <p:attrName>style.visibility</p:attrName>
                                        </p:attrNameLst>
                                      </p:cBhvr>
                                      <p:to>
                                        <p:strVal val="visible"/>
                                      </p:to>
                                    </p:set>
                                    <p:anim calcmode="lin" valueType="num">
                                      <p:cBhvr>
                                        <p:cTn id="47" dur="500" fill="hold"/>
                                        <p:tgtEl>
                                          <p:spTgt spid="12298"/>
                                        </p:tgtEl>
                                        <p:attrNameLst>
                                          <p:attrName>ppt_w</p:attrName>
                                        </p:attrNameLst>
                                      </p:cBhvr>
                                      <p:tavLst>
                                        <p:tav tm="0">
                                          <p:val>
                                            <p:strVal val="#ppt_w*0.05"/>
                                          </p:val>
                                        </p:tav>
                                        <p:tav tm="100000">
                                          <p:val>
                                            <p:strVal val="#ppt_w"/>
                                          </p:val>
                                        </p:tav>
                                      </p:tavLst>
                                    </p:anim>
                                    <p:anim calcmode="lin" valueType="num">
                                      <p:cBhvr>
                                        <p:cTn id="48" dur="500" fill="hold"/>
                                        <p:tgtEl>
                                          <p:spTgt spid="12298"/>
                                        </p:tgtEl>
                                        <p:attrNameLst>
                                          <p:attrName>ppt_h</p:attrName>
                                        </p:attrNameLst>
                                      </p:cBhvr>
                                      <p:tavLst>
                                        <p:tav tm="0">
                                          <p:val>
                                            <p:strVal val="#ppt_h"/>
                                          </p:val>
                                        </p:tav>
                                        <p:tav tm="100000">
                                          <p:val>
                                            <p:strVal val="#ppt_h"/>
                                          </p:val>
                                        </p:tav>
                                      </p:tavLst>
                                    </p:anim>
                                    <p:anim calcmode="lin" valueType="num">
                                      <p:cBhvr>
                                        <p:cTn id="49" dur="500" fill="hold"/>
                                        <p:tgtEl>
                                          <p:spTgt spid="12298"/>
                                        </p:tgtEl>
                                        <p:attrNameLst>
                                          <p:attrName>ppt_x</p:attrName>
                                        </p:attrNameLst>
                                      </p:cBhvr>
                                      <p:tavLst>
                                        <p:tav tm="0">
                                          <p:val>
                                            <p:strVal val="#ppt_x-.2"/>
                                          </p:val>
                                        </p:tav>
                                        <p:tav tm="100000">
                                          <p:val>
                                            <p:strVal val="#ppt_x"/>
                                          </p:val>
                                        </p:tav>
                                      </p:tavLst>
                                    </p:anim>
                                    <p:anim calcmode="lin" valueType="num">
                                      <p:cBhvr>
                                        <p:cTn id="50" dur="500" fill="hold"/>
                                        <p:tgtEl>
                                          <p:spTgt spid="12298"/>
                                        </p:tgtEl>
                                        <p:attrNameLst>
                                          <p:attrName>ppt_y</p:attrName>
                                        </p:attrNameLst>
                                      </p:cBhvr>
                                      <p:tavLst>
                                        <p:tav tm="0">
                                          <p:val>
                                            <p:strVal val="#ppt_y"/>
                                          </p:val>
                                        </p:tav>
                                        <p:tav tm="100000">
                                          <p:val>
                                            <p:strVal val="#ppt_y"/>
                                          </p:val>
                                        </p:tav>
                                      </p:tavLst>
                                    </p:anim>
                                    <p:animEffect transition="in" filter="fade">
                                      <p:cBhvr>
                                        <p:cTn id="51" dur="500"/>
                                        <p:tgtEl>
                                          <p:spTgt spid="12298"/>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54" presetClass="entr" presetSubtype="0" accel="100000" fill="hold" nodeType="clickEffect">
                                  <p:stCondLst>
                                    <p:cond delay="0"/>
                                  </p:stCondLst>
                                  <p:childTnLst>
                                    <p:set>
                                      <p:cBhvr>
                                        <p:cTn id="55" dur="1" fill="hold">
                                          <p:stCondLst>
                                            <p:cond delay="0"/>
                                          </p:stCondLst>
                                        </p:cTn>
                                        <p:tgtEl>
                                          <p:spTgt spid="12299">
                                            <p:txEl>
                                              <p:pRg st="0" end="0"/>
                                            </p:txEl>
                                          </p:spTgt>
                                        </p:tgtEl>
                                        <p:attrNameLst>
                                          <p:attrName>style.visibility</p:attrName>
                                        </p:attrNameLst>
                                      </p:cBhvr>
                                      <p:to>
                                        <p:strVal val="visible"/>
                                      </p:to>
                                    </p:set>
                                    <p:anim calcmode="lin" valueType="num">
                                      <p:cBhvr>
                                        <p:cTn id="56" dur="500" fill="hold"/>
                                        <p:tgtEl>
                                          <p:spTgt spid="12299">
                                            <p:txEl>
                                              <p:pRg st="0" end="0"/>
                                            </p:txEl>
                                          </p:spTgt>
                                        </p:tgtEl>
                                        <p:attrNameLst>
                                          <p:attrName>ppt_w</p:attrName>
                                        </p:attrNameLst>
                                      </p:cBhvr>
                                      <p:tavLst>
                                        <p:tav tm="0">
                                          <p:val>
                                            <p:strVal val="#ppt_w*0.05"/>
                                          </p:val>
                                        </p:tav>
                                        <p:tav tm="100000">
                                          <p:val>
                                            <p:strVal val="#ppt_w"/>
                                          </p:val>
                                        </p:tav>
                                      </p:tavLst>
                                    </p:anim>
                                    <p:anim calcmode="lin" valueType="num">
                                      <p:cBhvr>
                                        <p:cTn id="57" dur="500" fill="hold"/>
                                        <p:tgtEl>
                                          <p:spTgt spid="12299">
                                            <p:txEl>
                                              <p:pRg st="0" end="0"/>
                                            </p:txEl>
                                          </p:spTgt>
                                        </p:tgtEl>
                                        <p:attrNameLst>
                                          <p:attrName>ppt_h</p:attrName>
                                        </p:attrNameLst>
                                      </p:cBhvr>
                                      <p:tavLst>
                                        <p:tav tm="0">
                                          <p:val>
                                            <p:strVal val="#ppt_h"/>
                                          </p:val>
                                        </p:tav>
                                        <p:tav tm="100000">
                                          <p:val>
                                            <p:strVal val="#ppt_h"/>
                                          </p:val>
                                        </p:tav>
                                      </p:tavLst>
                                    </p:anim>
                                    <p:anim calcmode="lin" valueType="num">
                                      <p:cBhvr>
                                        <p:cTn id="58" dur="500" fill="hold"/>
                                        <p:tgtEl>
                                          <p:spTgt spid="12299">
                                            <p:txEl>
                                              <p:pRg st="0" end="0"/>
                                            </p:txEl>
                                          </p:spTgt>
                                        </p:tgtEl>
                                        <p:attrNameLst>
                                          <p:attrName>ppt_x</p:attrName>
                                        </p:attrNameLst>
                                      </p:cBhvr>
                                      <p:tavLst>
                                        <p:tav tm="0">
                                          <p:val>
                                            <p:strVal val="#ppt_x-.2"/>
                                          </p:val>
                                        </p:tav>
                                        <p:tav tm="100000">
                                          <p:val>
                                            <p:strVal val="#ppt_x"/>
                                          </p:val>
                                        </p:tav>
                                      </p:tavLst>
                                    </p:anim>
                                    <p:anim calcmode="lin" valueType="num">
                                      <p:cBhvr>
                                        <p:cTn id="59" dur="500" fill="hold"/>
                                        <p:tgtEl>
                                          <p:spTgt spid="12299">
                                            <p:txEl>
                                              <p:pRg st="0" end="0"/>
                                            </p:txEl>
                                          </p:spTgt>
                                        </p:tgtEl>
                                        <p:attrNameLst>
                                          <p:attrName>ppt_y</p:attrName>
                                        </p:attrNameLst>
                                      </p:cBhvr>
                                      <p:tavLst>
                                        <p:tav tm="0">
                                          <p:val>
                                            <p:strVal val="#ppt_y"/>
                                          </p:val>
                                        </p:tav>
                                        <p:tav tm="100000">
                                          <p:val>
                                            <p:strVal val="#ppt_y"/>
                                          </p:val>
                                        </p:tav>
                                      </p:tavLst>
                                    </p:anim>
                                    <p:animEffect transition="in" filter="fade">
                                      <p:cBhvr>
                                        <p:cTn id="60" dur="500"/>
                                        <p:tgtEl>
                                          <p:spTgt spid="12299">
                                            <p:txEl>
                                              <p:pRg st="0" end="0"/>
                                            </p:txEl>
                                          </p:spTgt>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15" presetClass="entr" presetSubtype="0" fill="hold" grpId="0" nodeType="clickEffect">
                                  <p:stCondLst>
                                    <p:cond delay="0"/>
                                  </p:stCondLst>
                                  <p:childTnLst>
                                    <p:set>
                                      <p:cBhvr>
                                        <p:cTn id="64" dur="1" fill="hold">
                                          <p:stCondLst>
                                            <p:cond delay="0"/>
                                          </p:stCondLst>
                                        </p:cTn>
                                        <p:tgtEl>
                                          <p:spTgt spid="12300"/>
                                        </p:tgtEl>
                                        <p:attrNameLst>
                                          <p:attrName>style.visibility</p:attrName>
                                        </p:attrNameLst>
                                      </p:cBhvr>
                                      <p:to>
                                        <p:strVal val="visible"/>
                                      </p:to>
                                    </p:set>
                                    <p:anim calcmode="lin" valueType="num">
                                      <p:cBhvr>
                                        <p:cTn id="65" dur="1000" fill="hold"/>
                                        <p:tgtEl>
                                          <p:spTgt spid="12300"/>
                                        </p:tgtEl>
                                        <p:attrNameLst>
                                          <p:attrName>ppt_w</p:attrName>
                                        </p:attrNameLst>
                                      </p:cBhvr>
                                      <p:tavLst>
                                        <p:tav tm="0">
                                          <p:val>
                                            <p:fltVal val="0"/>
                                          </p:val>
                                        </p:tav>
                                        <p:tav tm="100000">
                                          <p:val>
                                            <p:strVal val="#ppt_w"/>
                                          </p:val>
                                        </p:tav>
                                      </p:tavLst>
                                    </p:anim>
                                    <p:anim calcmode="lin" valueType="num">
                                      <p:cBhvr>
                                        <p:cTn id="66" dur="1000" fill="hold"/>
                                        <p:tgtEl>
                                          <p:spTgt spid="12300"/>
                                        </p:tgtEl>
                                        <p:attrNameLst>
                                          <p:attrName>ppt_h</p:attrName>
                                        </p:attrNameLst>
                                      </p:cBhvr>
                                      <p:tavLst>
                                        <p:tav tm="0">
                                          <p:val>
                                            <p:fltVal val="0"/>
                                          </p:val>
                                        </p:tav>
                                        <p:tav tm="100000">
                                          <p:val>
                                            <p:strVal val="#ppt_h"/>
                                          </p:val>
                                        </p:tav>
                                      </p:tavLst>
                                    </p:anim>
                                    <p:anim calcmode="lin" valueType="num">
                                      <p:cBhvr>
                                        <p:cTn id="67" dur="1000" fill="hold"/>
                                        <p:tgtEl>
                                          <p:spTgt spid="12300"/>
                                        </p:tgtEl>
                                        <p:attrNameLst>
                                          <p:attrName>ppt_x</p:attrName>
                                        </p:attrNameLst>
                                      </p:cBhvr>
                                      <p:tavLst>
                                        <p:tav tm="0" fmla="#ppt_x+(cos(-2*pi*(1-$))*-#ppt_x-sin(-2*pi*(1-$))*(1-#ppt_y))*(1-$)">
                                          <p:val>
                                            <p:fltVal val="0"/>
                                          </p:val>
                                        </p:tav>
                                        <p:tav tm="100000">
                                          <p:val>
                                            <p:fltVal val="1"/>
                                          </p:val>
                                        </p:tav>
                                      </p:tavLst>
                                    </p:anim>
                                    <p:anim calcmode="lin" valueType="num">
                                      <p:cBhvr>
                                        <p:cTn id="68" dur="1000" fill="hold"/>
                                        <p:tgtEl>
                                          <p:spTgt spid="1230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2" presetClass="entr" presetSubtype="4" fill="hold" grpId="0" nodeType="clickEffect">
                                  <p:stCondLst>
                                    <p:cond delay="0"/>
                                  </p:stCondLst>
                                  <p:childTnLst>
                                    <p:set>
                                      <p:cBhvr>
                                        <p:cTn id="72" dur="1" fill="hold">
                                          <p:stCondLst>
                                            <p:cond delay="0"/>
                                          </p:stCondLst>
                                        </p:cTn>
                                        <p:tgtEl>
                                          <p:spTgt spid="12301"/>
                                        </p:tgtEl>
                                        <p:attrNameLst>
                                          <p:attrName>style.visibility</p:attrName>
                                        </p:attrNameLst>
                                      </p:cBhvr>
                                      <p:to>
                                        <p:strVal val="visible"/>
                                      </p:to>
                                    </p:set>
                                    <p:animEffect transition="in" filter="wipe(down)">
                                      <p:cBhvr>
                                        <p:cTn id="73" dur="500"/>
                                        <p:tgtEl>
                                          <p:spTgt spid="12301"/>
                                        </p:tgtEl>
                                      </p:cBhvr>
                                    </p:animEffect>
                                  </p:childTnLst>
                                </p:cTn>
                              </p:par>
                            </p:childTnLst>
                          </p:cTn>
                        </p:par>
                      </p:childTnLst>
                    </p:cTn>
                  </p:par>
                  <p:par>
                    <p:cTn id="74" fill="hold" nodeType="clickPar">
                      <p:stCondLst>
                        <p:cond delay="indefinite"/>
                      </p:stCondLst>
                      <p:childTnLst>
                        <p:par>
                          <p:cTn id="75" fill="hold" nodeType="withGroup">
                            <p:stCondLst>
                              <p:cond delay="0"/>
                            </p:stCondLst>
                            <p:childTnLst>
                              <p:par>
                                <p:cTn id="76" presetID="54" presetClass="entr" presetSubtype="0" accel="100000" fill="hold" nodeType="clickEffect">
                                  <p:stCondLst>
                                    <p:cond delay="0"/>
                                  </p:stCondLst>
                                  <p:childTnLst>
                                    <p:set>
                                      <p:cBhvr>
                                        <p:cTn id="77" dur="1" fill="hold">
                                          <p:stCondLst>
                                            <p:cond delay="0"/>
                                          </p:stCondLst>
                                        </p:cTn>
                                        <p:tgtEl>
                                          <p:spTgt spid="12302">
                                            <p:txEl>
                                              <p:pRg st="0" end="0"/>
                                            </p:txEl>
                                          </p:spTgt>
                                        </p:tgtEl>
                                        <p:attrNameLst>
                                          <p:attrName>style.visibility</p:attrName>
                                        </p:attrNameLst>
                                      </p:cBhvr>
                                      <p:to>
                                        <p:strVal val="visible"/>
                                      </p:to>
                                    </p:set>
                                    <p:anim calcmode="lin" valueType="num">
                                      <p:cBhvr>
                                        <p:cTn id="78" dur="500" fill="hold"/>
                                        <p:tgtEl>
                                          <p:spTgt spid="12302">
                                            <p:txEl>
                                              <p:pRg st="0" end="0"/>
                                            </p:txEl>
                                          </p:spTgt>
                                        </p:tgtEl>
                                        <p:attrNameLst>
                                          <p:attrName>ppt_w</p:attrName>
                                        </p:attrNameLst>
                                      </p:cBhvr>
                                      <p:tavLst>
                                        <p:tav tm="0">
                                          <p:val>
                                            <p:strVal val="#ppt_w*0.05"/>
                                          </p:val>
                                        </p:tav>
                                        <p:tav tm="100000">
                                          <p:val>
                                            <p:strVal val="#ppt_w"/>
                                          </p:val>
                                        </p:tav>
                                      </p:tavLst>
                                    </p:anim>
                                    <p:anim calcmode="lin" valueType="num">
                                      <p:cBhvr>
                                        <p:cTn id="79" dur="500" fill="hold"/>
                                        <p:tgtEl>
                                          <p:spTgt spid="12302">
                                            <p:txEl>
                                              <p:pRg st="0" end="0"/>
                                            </p:txEl>
                                          </p:spTgt>
                                        </p:tgtEl>
                                        <p:attrNameLst>
                                          <p:attrName>ppt_h</p:attrName>
                                        </p:attrNameLst>
                                      </p:cBhvr>
                                      <p:tavLst>
                                        <p:tav tm="0">
                                          <p:val>
                                            <p:strVal val="#ppt_h"/>
                                          </p:val>
                                        </p:tav>
                                        <p:tav tm="100000">
                                          <p:val>
                                            <p:strVal val="#ppt_h"/>
                                          </p:val>
                                        </p:tav>
                                      </p:tavLst>
                                    </p:anim>
                                    <p:anim calcmode="lin" valueType="num">
                                      <p:cBhvr>
                                        <p:cTn id="80" dur="500" fill="hold"/>
                                        <p:tgtEl>
                                          <p:spTgt spid="12302">
                                            <p:txEl>
                                              <p:pRg st="0" end="0"/>
                                            </p:txEl>
                                          </p:spTgt>
                                        </p:tgtEl>
                                        <p:attrNameLst>
                                          <p:attrName>ppt_x</p:attrName>
                                        </p:attrNameLst>
                                      </p:cBhvr>
                                      <p:tavLst>
                                        <p:tav tm="0">
                                          <p:val>
                                            <p:strVal val="#ppt_x-.2"/>
                                          </p:val>
                                        </p:tav>
                                        <p:tav tm="100000">
                                          <p:val>
                                            <p:strVal val="#ppt_x"/>
                                          </p:val>
                                        </p:tav>
                                      </p:tavLst>
                                    </p:anim>
                                    <p:anim calcmode="lin" valueType="num">
                                      <p:cBhvr>
                                        <p:cTn id="81" dur="500" fill="hold"/>
                                        <p:tgtEl>
                                          <p:spTgt spid="12302">
                                            <p:txEl>
                                              <p:pRg st="0" end="0"/>
                                            </p:txEl>
                                          </p:spTgt>
                                        </p:tgtEl>
                                        <p:attrNameLst>
                                          <p:attrName>ppt_y</p:attrName>
                                        </p:attrNameLst>
                                      </p:cBhvr>
                                      <p:tavLst>
                                        <p:tav tm="0">
                                          <p:val>
                                            <p:strVal val="#ppt_y"/>
                                          </p:val>
                                        </p:tav>
                                        <p:tav tm="100000">
                                          <p:val>
                                            <p:strVal val="#ppt_y"/>
                                          </p:val>
                                        </p:tav>
                                      </p:tavLst>
                                    </p:anim>
                                    <p:animEffect transition="in" filter="fade">
                                      <p:cBhvr>
                                        <p:cTn id="82" dur="500"/>
                                        <p:tgtEl>
                                          <p:spTgt spid="12302">
                                            <p:txEl>
                                              <p:pRg st="0" end="0"/>
                                            </p:txEl>
                                          </p:spTgt>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15" presetClass="entr" presetSubtype="0" fill="hold" nodeType="clickEffect">
                                  <p:stCondLst>
                                    <p:cond delay="0"/>
                                  </p:stCondLst>
                                  <p:childTnLst>
                                    <p:set>
                                      <p:cBhvr>
                                        <p:cTn id="86" dur="1" fill="hold">
                                          <p:stCondLst>
                                            <p:cond delay="0"/>
                                          </p:stCondLst>
                                        </p:cTn>
                                        <p:tgtEl>
                                          <p:spTgt spid="12304">
                                            <p:txEl>
                                              <p:pRg st="0" end="0"/>
                                            </p:txEl>
                                          </p:spTgt>
                                        </p:tgtEl>
                                        <p:attrNameLst>
                                          <p:attrName>style.visibility</p:attrName>
                                        </p:attrNameLst>
                                      </p:cBhvr>
                                      <p:to>
                                        <p:strVal val="visible"/>
                                      </p:to>
                                    </p:set>
                                    <p:anim calcmode="lin" valueType="num">
                                      <p:cBhvr>
                                        <p:cTn id="87" dur="1000" fill="hold"/>
                                        <p:tgtEl>
                                          <p:spTgt spid="12304">
                                            <p:txEl>
                                              <p:pRg st="0" end="0"/>
                                            </p:txEl>
                                          </p:spTgt>
                                        </p:tgtEl>
                                        <p:attrNameLst>
                                          <p:attrName>ppt_w</p:attrName>
                                        </p:attrNameLst>
                                      </p:cBhvr>
                                      <p:tavLst>
                                        <p:tav tm="0">
                                          <p:val>
                                            <p:fltVal val="0"/>
                                          </p:val>
                                        </p:tav>
                                        <p:tav tm="100000">
                                          <p:val>
                                            <p:strVal val="#ppt_w"/>
                                          </p:val>
                                        </p:tav>
                                      </p:tavLst>
                                    </p:anim>
                                    <p:anim calcmode="lin" valueType="num">
                                      <p:cBhvr>
                                        <p:cTn id="88" dur="1000" fill="hold"/>
                                        <p:tgtEl>
                                          <p:spTgt spid="12304">
                                            <p:txEl>
                                              <p:pRg st="0" end="0"/>
                                            </p:txEl>
                                          </p:spTgt>
                                        </p:tgtEl>
                                        <p:attrNameLst>
                                          <p:attrName>ppt_h</p:attrName>
                                        </p:attrNameLst>
                                      </p:cBhvr>
                                      <p:tavLst>
                                        <p:tav tm="0">
                                          <p:val>
                                            <p:fltVal val="0"/>
                                          </p:val>
                                        </p:tav>
                                        <p:tav tm="100000">
                                          <p:val>
                                            <p:strVal val="#ppt_h"/>
                                          </p:val>
                                        </p:tav>
                                      </p:tavLst>
                                    </p:anim>
                                    <p:anim calcmode="lin" valueType="num">
                                      <p:cBhvr>
                                        <p:cTn id="89" dur="1000" fill="hold"/>
                                        <p:tgtEl>
                                          <p:spTgt spid="12304">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90" dur="1000" fill="hold"/>
                                        <p:tgtEl>
                                          <p:spTgt spid="12304">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91" fill="hold" nodeType="clickPar">
                      <p:stCondLst>
                        <p:cond delay="indefinite"/>
                      </p:stCondLst>
                      <p:childTnLst>
                        <p:par>
                          <p:cTn id="92" fill="hold" nodeType="withGroup">
                            <p:stCondLst>
                              <p:cond delay="0"/>
                            </p:stCondLst>
                            <p:childTnLst>
                              <p:par>
                                <p:cTn id="93" presetID="15" presetClass="entr" presetSubtype="0" fill="hold" nodeType="clickEffect">
                                  <p:stCondLst>
                                    <p:cond delay="0"/>
                                  </p:stCondLst>
                                  <p:childTnLst>
                                    <p:set>
                                      <p:cBhvr>
                                        <p:cTn id="94" dur="1" fill="hold">
                                          <p:stCondLst>
                                            <p:cond delay="0"/>
                                          </p:stCondLst>
                                        </p:cTn>
                                        <p:tgtEl>
                                          <p:spTgt spid="12305">
                                            <p:txEl>
                                              <p:pRg st="0" end="0"/>
                                            </p:txEl>
                                          </p:spTgt>
                                        </p:tgtEl>
                                        <p:attrNameLst>
                                          <p:attrName>style.visibility</p:attrName>
                                        </p:attrNameLst>
                                      </p:cBhvr>
                                      <p:to>
                                        <p:strVal val="visible"/>
                                      </p:to>
                                    </p:set>
                                    <p:anim calcmode="lin" valueType="num">
                                      <p:cBhvr>
                                        <p:cTn id="95" dur="1000" fill="hold"/>
                                        <p:tgtEl>
                                          <p:spTgt spid="12305">
                                            <p:txEl>
                                              <p:pRg st="0" end="0"/>
                                            </p:txEl>
                                          </p:spTgt>
                                        </p:tgtEl>
                                        <p:attrNameLst>
                                          <p:attrName>ppt_w</p:attrName>
                                        </p:attrNameLst>
                                      </p:cBhvr>
                                      <p:tavLst>
                                        <p:tav tm="0">
                                          <p:val>
                                            <p:fltVal val="0"/>
                                          </p:val>
                                        </p:tav>
                                        <p:tav tm="100000">
                                          <p:val>
                                            <p:strVal val="#ppt_w"/>
                                          </p:val>
                                        </p:tav>
                                      </p:tavLst>
                                    </p:anim>
                                    <p:anim calcmode="lin" valueType="num">
                                      <p:cBhvr>
                                        <p:cTn id="96" dur="1000" fill="hold"/>
                                        <p:tgtEl>
                                          <p:spTgt spid="12305">
                                            <p:txEl>
                                              <p:pRg st="0" end="0"/>
                                            </p:txEl>
                                          </p:spTgt>
                                        </p:tgtEl>
                                        <p:attrNameLst>
                                          <p:attrName>ppt_h</p:attrName>
                                        </p:attrNameLst>
                                      </p:cBhvr>
                                      <p:tavLst>
                                        <p:tav tm="0">
                                          <p:val>
                                            <p:fltVal val="0"/>
                                          </p:val>
                                        </p:tav>
                                        <p:tav tm="100000">
                                          <p:val>
                                            <p:strVal val="#ppt_h"/>
                                          </p:val>
                                        </p:tav>
                                      </p:tavLst>
                                    </p:anim>
                                    <p:anim calcmode="lin" valueType="num">
                                      <p:cBhvr>
                                        <p:cTn id="97" dur="1000" fill="hold"/>
                                        <p:tgtEl>
                                          <p:spTgt spid="12305">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98" dur="1000" fill="hold"/>
                                        <p:tgtEl>
                                          <p:spTgt spid="12305">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99" fill="hold" nodeType="clickPar">
                      <p:stCondLst>
                        <p:cond delay="indefinite"/>
                      </p:stCondLst>
                      <p:childTnLst>
                        <p:par>
                          <p:cTn id="100" fill="hold" nodeType="withGroup">
                            <p:stCondLst>
                              <p:cond delay="0"/>
                            </p:stCondLst>
                            <p:childTnLst>
                              <p:par>
                                <p:cTn id="101" presetID="54" presetClass="entr" presetSubtype="0" accel="100000" fill="hold" nodeType="clickEffect">
                                  <p:stCondLst>
                                    <p:cond delay="0"/>
                                  </p:stCondLst>
                                  <p:childTnLst>
                                    <p:set>
                                      <p:cBhvr>
                                        <p:cTn id="102" dur="1" fill="hold">
                                          <p:stCondLst>
                                            <p:cond delay="0"/>
                                          </p:stCondLst>
                                        </p:cTn>
                                        <p:tgtEl>
                                          <p:spTgt spid="12306">
                                            <p:txEl>
                                              <p:pRg st="0" end="0"/>
                                            </p:txEl>
                                          </p:spTgt>
                                        </p:tgtEl>
                                        <p:attrNameLst>
                                          <p:attrName>style.visibility</p:attrName>
                                        </p:attrNameLst>
                                      </p:cBhvr>
                                      <p:to>
                                        <p:strVal val="visible"/>
                                      </p:to>
                                    </p:set>
                                    <p:anim calcmode="lin" valueType="num">
                                      <p:cBhvr>
                                        <p:cTn id="103" dur="500" fill="hold"/>
                                        <p:tgtEl>
                                          <p:spTgt spid="12306">
                                            <p:txEl>
                                              <p:pRg st="0" end="0"/>
                                            </p:txEl>
                                          </p:spTgt>
                                        </p:tgtEl>
                                        <p:attrNameLst>
                                          <p:attrName>ppt_w</p:attrName>
                                        </p:attrNameLst>
                                      </p:cBhvr>
                                      <p:tavLst>
                                        <p:tav tm="0">
                                          <p:val>
                                            <p:strVal val="#ppt_w*0.05"/>
                                          </p:val>
                                        </p:tav>
                                        <p:tav tm="100000">
                                          <p:val>
                                            <p:strVal val="#ppt_w"/>
                                          </p:val>
                                        </p:tav>
                                      </p:tavLst>
                                    </p:anim>
                                    <p:anim calcmode="lin" valueType="num">
                                      <p:cBhvr>
                                        <p:cTn id="104" dur="500" fill="hold"/>
                                        <p:tgtEl>
                                          <p:spTgt spid="12306">
                                            <p:txEl>
                                              <p:pRg st="0" end="0"/>
                                            </p:txEl>
                                          </p:spTgt>
                                        </p:tgtEl>
                                        <p:attrNameLst>
                                          <p:attrName>ppt_h</p:attrName>
                                        </p:attrNameLst>
                                      </p:cBhvr>
                                      <p:tavLst>
                                        <p:tav tm="0">
                                          <p:val>
                                            <p:strVal val="#ppt_h"/>
                                          </p:val>
                                        </p:tav>
                                        <p:tav tm="100000">
                                          <p:val>
                                            <p:strVal val="#ppt_h"/>
                                          </p:val>
                                        </p:tav>
                                      </p:tavLst>
                                    </p:anim>
                                    <p:anim calcmode="lin" valueType="num">
                                      <p:cBhvr>
                                        <p:cTn id="105" dur="500" fill="hold"/>
                                        <p:tgtEl>
                                          <p:spTgt spid="12306">
                                            <p:txEl>
                                              <p:pRg st="0" end="0"/>
                                            </p:txEl>
                                          </p:spTgt>
                                        </p:tgtEl>
                                        <p:attrNameLst>
                                          <p:attrName>ppt_x</p:attrName>
                                        </p:attrNameLst>
                                      </p:cBhvr>
                                      <p:tavLst>
                                        <p:tav tm="0">
                                          <p:val>
                                            <p:strVal val="#ppt_x-.2"/>
                                          </p:val>
                                        </p:tav>
                                        <p:tav tm="100000">
                                          <p:val>
                                            <p:strVal val="#ppt_x"/>
                                          </p:val>
                                        </p:tav>
                                      </p:tavLst>
                                    </p:anim>
                                    <p:anim calcmode="lin" valueType="num">
                                      <p:cBhvr>
                                        <p:cTn id="106" dur="500" fill="hold"/>
                                        <p:tgtEl>
                                          <p:spTgt spid="12306">
                                            <p:txEl>
                                              <p:pRg st="0" end="0"/>
                                            </p:txEl>
                                          </p:spTgt>
                                        </p:tgtEl>
                                        <p:attrNameLst>
                                          <p:attrName>ppt_y</p:attrName>
                                        </p:attrNameLst>
                                      </p:cBhvr>
                                      <p:tavLst>
                                        <p:tav tm="0">
                                          <p:val>
                                            <p:strVal val="#ppt_y"/>
                                          </p:val>
                                        </p:tav>
                                        <p:tav tm="100000">
                                          <p:val>
                                            <p:strVal val="#ppt_y"/>
                                          </p:val>
                                        </p:tav>
                                      </p:tavLst>
                                    </p:anim>
                                    <p:animEffect transition="in" filter="fade">
                                      <p:cBhvr>
                                        <p:cTn id="107" dur="500"/>
                                        <p:tgtEl>
                                          <p:spTgt spid="12306">
                                            <p:txEl>
                                              <p:pRg st="0" end="0"/>
                                            </p:txEl>
                                          </p:spTgt>
                                        </p:tgtEl>
                                      </p:cBhvr>
                                    </p:animEffec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54" presetClass="entr" presetSubtype="0" accel="100000" fill="hold" nodeType="clickEffect">
                                  <p:stCondLst>
                                    <p:cond delay="0"/>
                                  </p:stCondLst>
                                  <p:childTnLst>
                                    <p:set>
                                      <p:cBhvr>
                                        <p:cTn id="111" dur="1" fill="hold">
                                          <p:stCondLst>
                                            <p:cond delay="0"/>
                                          </p:stCondLst>
                                        </p:cTn>
                                        <p:tgtEl>
                                          <p:spTgt spid="12307">
                                            <p:txEl>
                                              <p:pRg st="0" end="0"/>
                                            </p:txEl>
                                          </p:spTgt>
                                        </p:tgtEl>
                                        <p:attrNameLst>
                                          <p:attrName>style.visibility</p:attrName>
                                        </p:attrNameLst>
                                      </p:cBhvr>
                                      <p:to>
                                        <p:strVal val="visible"/>
                                      </p:to>
                                    </p:set>
                                    <p:anim calcmode="lin" valueType="num">
                                      <p:cBhvr>
                                        <p:cTn id="112" dur="500" fill="hold"/>
                                        <p:tgtEl>
                                          <p:spTgt spid="12307">
                                            <p:txEl>
                                              <p:pRg st="0" end="0"/>
                                            </p:txEl>
                                          </p:spTgt>
                                        </p:tgtEl>
                                        <p:attrNameLst>
                                          <p:attrName>ppt_w</p:attrName>
                                        </p:attrNameLst>
                                      </p:cBhvr>
                                      <p:tavLst>
                                        <p:tav tm="0">
                                          <p:val>
                                            <p:strVal val="#ppt_w*0.05"/>
                                          </p:val>
                                        </p:tav>
                                        <p:tav tm="100000">
                                          <p:val>
                                            <p:strVal val="#ppt_w"/>
                                          </p:val>
                                        </p:tav>
                                      </p:tavLst>
                                    </p:anim>
                                    <p:anim calcmode="lin" valueType="num">
                                      <p:cBhvr>
                                        <p:cTn id="113" dur="500" fill="hold"/>
                                        <p:tgtEl>
                                          <p:spTgt spid="12307">
                                            <p:txEl>
                                              <p:pRg st="0" end="0"/>
                                            </p:txEl>
                                          </p:spTgt>
                                        </p:tgtEl>
                                        <p:attrNameLst>
                                          <p:attrName>ppt_h</p:attrName>
                                        </p:attrNameLst>
                                      </p:cBhvr>
                                      <p:tavLst>
                                        <p:tav tm="0">
                                          <p:val>
                                            <p:strVal val="#ppt_h"/>
                                          </p:val>
                                        </p:tav>
                                        <p:tav tm="100000">
                                          <p:val>
                                            <p:strVal val="#ppt_h"/>
                                          </p:val>
                                        </p:tav>
                                      </p:tavLst>
                                    </p:anim>
                                    <p:anim calcmode="lin" valueType="num">
                                      <p:cBhvr>
                                        <p:cTn id="114" dur="500" fill="hold"/>
                                        <p:tgtEl>
                                          <p:spTgt spid="12307">
                                            <p:txEl>
                                              <p:pRg st="0" end="0"/>
                                            </p:txEl>
                                          </p:spTgt>
                                        </p:tgtEl>
                                        <p:attrNameLst>
                                          <p:attrName>ppt_x</p:attrName>
                                        </p:attrNameLst>
                                      </p:cBhvr>
                                      <p:tavLst>
                                        <p:tav tm="0">
                                          <p:val>
                                            <p:strVal val="#ppt_x-.2"/>
                                          </p:val>
                                        </p:tav>
                                        <p:tav tm="100000">
                                          <p:val>
                                            <p:strVal val="#ppt_x"/>
                                          </p:val>
                                        </p:tav>
                                      </p:tavLst>
                                    </p:anim>
                                    <p:anim calcmode="lin" valueType="num">
                                      <p:cBhvr>
                                        <p:cTn id="115" dur="500" fill="hold"/>
                                        <p:tgtEl>
                                          <p:spTgt spid="12307">
                                            <p:txEl>
                                              <p:pRg st="0" end="0"/>
                                            </p:txEl>
                                          </p:spTgt>
                                        </p:tgtEl>
                                        <p:attrNameLst>
                                          <p:attrName>ppt_y</p:attrName>
                                        </p:attrNameLst>
                                      </p:cBhvr>
                                      <p:tavLst>
                                        <p:tav tm="0">
                                          <p:val>
                                            <p:strVal val="#ppt_y"/>
                                          </p:val>
                                        </p:tav>
                                        <p:tav tm="100000">
                                          <p:val>
                                            <p:strVal val="#ppt_y"/>
                                          </p:val>
                                        </p:tav>
                                      </p:tavLst>
                                    </p:anim>
                                    <p:animEffect transition="in" filter="fade">
                                      <p:cBhvr>
                                        <p:cTn id="116" dur="500"/>
                                        <p:tgtEl>
                                          <p:spTgt spid="12307">
                                            <p:txEl>
                                              <p:pRg st="0" end="0"/>
                                            </p:txEl>
                                          </p:spTgt>
                                        </p:tgtEl>
                                      </p:cBhvr>
                                    </p:animEffect>
                                  </p:childTnLst>
                                </p:cTn>
                              </p:par>
                              <p:par>
                                <p:cTn id="117" presetID="54" presetClass="entr" presetSubtype="0" accel="100000" fill="hold" nodeType="withEffect">
                                  <p:stCondLst>
                                    <p:cond delay="0"/>
                                  </p:stCondLst>
                                  <p:childTnLst>
                                    <p:set>
                                      <p:cBhvr>
                                        <p:cTn id="118" dur="1" fill="hold">
                                          <p:stCondLst>
                                            <p:cond delay="0"/>
                                          </p:stCondLst>
                                        </p:cTn>
                                        <p:tgtEl>
                                          <p:spTgt spid="12307">
                                            <p:txEl>
                                              <p:pRg st="1" end="1"/>
                                            </p:txEl>
                                          </p:spTgt>
                                        </p:tgtEl>
                                        <p:attrNameLst>
                                          <p:attrName>style.visibility</p:attrName>
                                        </p:attrNameLst>
                                      </p:cBhvr>
                                      <p:to>
                                        <p:strVal val="visible"/>
                                      </p:to>
                                    </p:set>
                                    <p:anim calcmode="lin" valueType="num">
                                      <p:cBhvr>
                                        <p:cTn id="119" dur="500" fill="hold"/>
                                        <p:tgtEl>
                                          <p:spTgt spid="12307">
                                            <p:txEl>
                                              <p:pRg st="1" end="1"/>
                                            </p:txEl>
                                          </p:spTgt>
                                        </p:tgtEl>
                                        <p:attrNameLst>
                                          <p:attrName>ppt_w</p:attrName>
                                        </p:attrNameLst>
                                      </p:cBhvr>
                                      <p:tavLst>
                                        <p:tav tm="0">
                                          <p:val>
                                            <p:strVal val="#ppt_w*0.05"/>
                                          </p:val>
                                        </p:tav>
                                        <p:tav tm="100000">
                                          <p:val>
                                            <p:strVal val="#ppt_w"/>
                                          </p:val>
                                        </p:tav>
                                      </p:tavLst>
                                    </p:anim>
                                    <p:anim calcmode="lin" valueType="num">
                                      <p:cBhvr>
                                        <p:cTn id="120" dur="500" fill="hold"/>
                                        <p:tgtEl>
                                          <p:spTgt spid="12307">
                                            <p:txEl>
                                              <p:pRg st="1" end="1"/>
                                            </p:txEl>
                                          </p:spTgt>
                                        </p:tgtEl>
                                        <p:attrNameLst>
                                          <p:attrName>ppt_h</p:attrName>
                                        </p:attrNameLst>
                                      </p:cBhvr>
                                      <p:tavLst>
                                        <p:tav tm="0">
                                          <p:val>
                                            <p:strVal val="#ppt_h"/>
                                          </p:val>
                                        </p:tav>
                                        <p:tav tm="100000">
                                          <p:val>
                                            <p:strVal val="#ppt_h"/>
                                          </p:val>
                                        </p:tav>
                                      </p:tavLst>
                                    </p:anim>
                                    <p:anim calcmode="lin" valueType="num">
                                      <p:cBhvr>
                                        <p:cTn id="121" dur="500" fill="hold"/>
                                        <p:tgtEl>
                                          <p:spTgt spid="12307">
                                            <p:txEl>
                                              <p:pRg st="1" end="1"/>
                                            </p:txEl>
                                          </p:spTgt>
                                        </p:tgtEl>
                                        <p:attrNameLst>
                                          <p:attrName>ppt_x</p:attrName>
                                        </p:attrNameLst>
                                      </p:cBhvr>
                                      <p:tavLst>
                                        <p:tav tm="0">
                                          <p:val>
                                            <p:strVal val="#ppt_x-.2"/>
                                          </p:val>
                                        </p:tav>
                                        <p:tav tm="100000">
                                          <p:val>
                                            <p:strVal val="#ppt_x"/>
                                          </p:val>
                                        </p:tav>
                                      </p:tavLst>
                                    </p:anim>
                                    <p:anim calcmode="lin" valueType="num">
                                      <p:cBhvr>
                                        <p:cTn id="122" dur="500" fill="hold"/>
                                        <p:tgtEl>
                                          <p:spTgt spid="12307">
                                            <p:txEl>
                                              <p:pRg st="1" end="1"/>
                                            </p:txEl>
                                          </p:spTgt>
                                        </p:tgtEl>
                                        <p:attrNameLst>
                                          <p:attrName>ppt_y</p:attrName>
                                        </p:attrNameLst>
                                      </p:cBhvr>
                                      <p:tavLst>
                                        <p:tav tm="0">
                                          <p:val>
                                            <p:strVal val="#ppt_y"/>
                                          </p:val>
                                        </p:tav>
                                        <p:tav tm="100000">
                                          <p:val>
                                            <p:strVal val="#ppt_y"/>
                                          </p:val>
                                        </p:tav>
                                      </p:tavLst>
                                    </p:anim>
                                    <p:animEffect transition="in" filter="fade">
                                      <p:cBhvr>
                                        <p:cTn id="123" dur="500"/>
                                        <p:tgtEl>
                                          <p:spTgt spid="12307">
                                            <p:txEl>
                                              <p:pRg st="1" end="1"/>
                                            </p:txEl>
                                          </p:spTgt>
                                        </p:tgtEl>
                                      </p:cBhvr>
                                    </p:animEffect>
                                  </p:childTnLst>
                                </p:cTn>
                              </p:par>
                            </p:childTnLst>
                          </p:cTn>
                        </p:par>
                      </p:childTnLst>
                    </p:cTn>
                  </p:par>
                  <p:par>
                    <p:cTn id="124" fill="hold" nodeType="clickPar">
                      <p:stCondLst>
                        <p:cond delay="indefinite"/>
                      </p:stCondLst>
                      <p:childTnLst>
                        <p:par>
                          <p:cTn id="125" fill="hold" nodeType="withGroup">
                            <p:stCondLst>
                              <p:cond delay="0"/>
                            </p:stCondLst>
                            <p:childTnLst>
                              <p:par>
                                <p:cTn id="126" presetID="22" presetClass="entr" presetSubtype="4" fill="hold" nodeType="clickEffect">
                                  <p:stCondLst>
                                    <p:cond delay="0"/>
                                  </p:stCondLst>
                                  <p:childTnLst>
                                    <p:set>
                                      <p:cBhvr>
                                        <p:cTn id="127" dur="1" fill="hold">
                                          <p:stCondLst>
                                            <p:cond delay="0"/>
                                          </p:stCondLst>
                                        </p:cTn>
                                        <p:tgtEl>
                                          <p:spTgt spid="12303">
                                            <p:txEl>
                                              <p:pRg st="0" end="0"/>
                                            </p:txEl>
                                          </p:spTgt>
                                        </p:tgtEl>
                                        <p:attrNameLst>
                                          <p:attrName>style.visibility</p:attrName>
                                        </p:attrNameLst>
                                      </p:cBhvr>
                                      <p:to>
                                        <p:strVal val="visible"/>
                                      </p:to>
                                    </p:set>
                                    <p:animEffect transition="in" filter="wipe(down)">
                                      <p:cBhvr>
                                        <p:cTn id="128" dur="500"/>
                                        <p:tgtEl>
                                          <p:spTgt spid="12303">
                                            <p:txEl>
                                              <p:pRg st="0" end="0"/>
                                            </p:txEl>
                                          </p:spTgt>
                                        </p:tgtEl>
                                      </p:cBhvr>
                                    </p:animEffect>
                                  </p:childTnLst>
                                </p:cTn>
                              </p:par>
                            </p:childTnLst>
                          </p:cTn>
                        </p:par>
                      </p:childTnLst>
                    </p:cTn>
                  </p:par>
                  <p:par>
                    <p:cTn id="129" fill="hold" nodeType="clickPar">
                      <p:stCondLst>
                        <p:cond delay="indefinite"/>
                      </p:stCondLst>
                      <p:childTnLst>
                        <p:par>
                          <p:cTn id="130" fill="hold" nodeType="withGroup">
                            <p:stCondLst>
                              <p:cond delay="0"/>
                            </p:stCondLst>
                            <p:childTnLst>
                              <p:par>
                                <p:cTn id="131" presetID="42" presetClass="entr" presetSubtype="0" fill="hold" grpId="0" nodeType="clickEffect">
                                  <p:stCondLst>
                                    <p:cond delay="0"/>
                                  </p:stCondLst>
                                  <p:childTnLst>
                                    <p:set>
                                      <p:cBhvr>
                                        <p:cTn id="132" dur="1" fill="hold">
                                          <p:stCondLst>
                                            <p:cond delay="0"/>
                                          </p:stCondLst>
                                        </p:cTn>
                                        <p:tgtEl>
                                          <p:spTgt spid="12308"/>
                                        </p:tgtEl>
                                        <p:attrNameLst>
                                          <p:attrName>style.visibility</p:attrName>
                                        </p:attrNameLst>
                                      </p:cBhvr>
                                      <p:to>
                                        <p:strVal val="visible"/>
                                      </p:to>
                                    </p:set>
                                    <p:animEffect transition="in" filter="fade">
                                      <p:cBhvr>
                                        <p:cTn id="133" dur="1000"/>
                                        <p:tgtEl>
                                          <p:spTgt spid="12308"/>
                                        </p:tgtEl>
                                      </p:cBhvr>
                                    </p:animEffect>
                                    <p:anim calcmode="lin" valueType="num">
                                      <p:cBhvr>
                                        <p:cTn id="134" dur="1000" fill="hold"/>
                                        <p:tgtEl>
                                          <p:spTgt spid="12308"/>
                                        </p:tgtEl>
                                        <p:attrNameLst>
                                          <p:attrName>ppt_x</p:attrName>
                                        </p:attrNameLst>
                                      </p:cBhvr>
                                      <p:tavLst>
                                        <p:tav tm="0">
                                          <p:val>
                                            <p:strVal val="#ppt_x"/>
                                          </p:val>
                                        </p:tav>
                                        <p:tav tm="100000">
                                          <p:val>
                                            <p:strVal val="#ppt_x"/>
                                          </p:val>
                                        </p:tav>
                                      </p:tavLst>
                                    </p:anim>
                                    <p:anim calcmode="lin" valueType="num">
                                      <p:cBhvr>
                                        <p:cTn id="135" dur="1000" fill="hold"/>
                                        <p:tgtEl>
                                          <p:spTgt spid="1230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p:bldP spid="12295" grpId="0"/>
      <p:bldP spid="12296" grpId="0"/>
      <p:bldP spid="12297" grpId="0"/>
      <p:bldP spid="12298" grpId="0"/>
      <p:bldP spid="12300" grpId="0"/>
      <p:bldP spid="12301" grpId="0"/>
      <p:bldP spid="12308" grpId="0"/>
      <p:bldP spid="12309" grpId="0"/>
    </p:bld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altLang="en-US" sz="2400" b="1"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altLang="en-US" sz="2400" b="1"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Ripple</Template>
  <TotalTime>1481</TotalTime>
  <Words>2098</Words>
  <Application>Microsoft Office PowerPoint</Application>
  <PresentationFormat>Presentación en pantalla (4:3)</PresentationFormat>
  <Paragraphs>376</Paragraphs>
  <Slides>19</Slides>
  <Notes>0</Notes>
  <HiddenSlides>0</HiddenSlides>
  <MMClips>0</MMClips>
  <ScaleCrop>false</ScaleCrop>
  <HeadingPairs>
    <vt:vector size="6" baseType="variant">
      <vt:variant>
        <vt:lpstr>Fuentes usadas</vt:lpstr>
      </vt:variant>
      <vt:variant>
        <vt:i4>7</vt:i4>
      </vt:variant>
      <vt:variant>
        <vt:lpstr>Tema</vt:lpstr>
      </vt:variant>
      <vt:variant>
        <vt:i4>2</vt:i4>
      </vt:variant>
      <vt:variant>
        <vt:lpstr>Títulos de diapositiva</vt:lpstr>
      </vt:variant>
      <vt:variant>
        <vt:i4>19</vt:i4>
      </vt:variant>
    </vt:vector>
  </HeadingPairs>
  <TitlesOfParts>
    <vt:vector size="28" baseType="lpstr">
      <vt:lpstr>MS PGothic</vt:lpstr>
      <vt:lpstr>Arial</vt:lpstr>
      <vt:lpstr>Arial Black</vt:lpstr>
      <vt:lpstr>Calibri</vt:lpstr>
      <vt:lpstr>Georgia</vt:lpstr>
      <vt:lpstr>Verdana</vt:lpstr>
      <vt:lpstr>Wingdings</vt:lpstr>
      <vt:lpstr>Diseño predeterminado</vt:lpstr>
      <vt:lpstr>Tema de Office</vt:lpstr>
      <vt:lpstr>Puntuación  (principios generales) Tito Oviedo1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familiar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familiar</dc:creator>
  <cp:lastModifiedBy>José David Zafra</cp:lastModifiedBy>
  <cp:revision>44</cp:revision>
  <dcterms:created xsi:type="dcterms:W3CDTF">2004-10-05T14:20:46Z</dcterms:created>
  <dcterms:modified xsi:type="dcterms:W3CDTF">2015-08-11T16:55:13Z</dcterms:modified>
</cp:coreProperties>
</file>