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6" r:id="rId20"/>
    <p:sldId id="275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51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13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31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55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72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565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58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4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869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448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33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72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pQishDaKLd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Educar en el feminismo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Quinta sugerencia</a:t>
            </a:r>
            <a:endParaRPr lang="es-CO" dirty="0"/>
          </a:p>
        </p:txBody>
      </p:sp>
      <p:pic>
        <p:nvPicPr>
          <p:cNvPr id="11266" name="Picture 2" descr="Image result for women re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81" y="1542407"/>
            <a:ext cx="9127038" cy="51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8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women re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1" y="1446684"/>
            <a:ext cx="33223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women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47" y="697255"/>
            <a:ext cx="5998911" cy="59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4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Sexta sugerencia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98291" y="9168713"/>
            <a:ext cx="6138133" cy="1868573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13314" name="Picture 2" descr="Image result for lenguaje incluy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40" y="1434414"/>
            <a:ext cx="8295504" cy="51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2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lenguaje incluyen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63" y="153343"/>
            <a:ext cx="8940611" cy="63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7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Séptima sugerencia</a:t>
            </a:r>
            <a:endParaRPr lang="es-CO" dirty="0"/>
          </a:p>
        </p:txBody>
      </p:sp>
      <p:pic>
        <p:nvPicPr>
          <p:cNvPr id="15362" name="Picture 2" descr="Image result for perfect wedd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5" y="1331354"/>
            <a:ext cx="8089555" cy="53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3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Octava sugerencia	</a:t>
            </a:r>
            <a:endParaRPr lang="es-CO" dirty="0"/>
          </a:p>
        </p:txBody>
      </p:sp>
      <p:pic>
        <p:nvPicPr>
          <p:cNvPr id="1638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0" y="1690688"/>
            <a:ext cx="5252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fat is a feminist iss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83" y="435576"/>
            <a:ext cx="2901919" cy="61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9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fat is a feminist 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7" y="1035608"/>
            <a:ext cx="3105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media.licdn.com/mpr/mpr/shrinknp_800_800/p/8/005/09e/29e/234c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86" y="1347316"/>
            <a:ext cx="7304266" cy="41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5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women in pu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26" y="482857"/>
            <a:ext cx="8910597" cy="57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0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871" y="0"/>
            <a:ext cx="10515600" cy="1325563"/>
          </a:xfrm>
        </p:spPr>
        <p:txBody>
          <a:bodyPr/>
          <a:lstStyle/>
          <a:p>
            <a:r>
              <a:rPr lang="es-CO" dirty="0" smtClean="0"/>
              <a:t>Novena sugerencia</a:t>
            </a:r>
            <a:endParaRPr lang="es-CO" dirty="0"/>
          </a:p>
        </p:txBody>
      </p:sp>
      <p:pic>
        <p:nvPicPr>
          <p:cNvPr id="19458" name="Picture 2" descr="Image result for strong black wom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1" y="1325563"/>
            <a:ext cx="2386460" cy="27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1" y="4043031"/>
            <a:ext cx="2617425" cy="26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strong black 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93" y="1619625"/>
            <a:ext cx="5528533" cy="484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Décima sugerencia</a:t>
            </a:r>
            <a:endParaRPr lang="es-CO" dirty="0"/>
          </a:p>
        </p:txBody>
      </p:sp>
      <p:pic>
        <p:nvPicPr>
          <p:cNvPr id="20482" name="Picture 2" descr="Image result for feminine women vs sport wom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0521"/>
            <a:ext cx="5585383" cy="27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women in high he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67" y="2532899"/>
            <a:ext cx="4933521" cy="27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2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hnson and johnson motherhood white women breastf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17" y="2446637"/>
            <a:ext cx="3976301" cy="39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4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Undécima sugerencia</a:t>
            </a:r>
            <a:endParaRPr lang="es-CO" dirty="0"/>
          </a:p>
        </p:txBody>
      </p:sp>
      <p:pic>
        <p:nvPicPr>
          <p:cNvPr id="21506" name="Picture 2" descr="Image result for gender inequality based on bi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8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Duodécima sugerencia</a:t>
            </a:r>
            <a:endParaRPr lang="es-CO" dirty="0"/>
          </a:p>
        </p:txBody>
      </p:sp>
      <p:pic>
        <p:nvPicPr>
          <p:cNvPr id="22530" name="Picture 2" descr="Image result for vagina is not a bad wo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5" y="1438446"/>
            <a:ext cx="3486689" cy="51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i.pinimg.com/originals/d9/a2/a9/d9a2a940023ebbc6df1b99b299796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37" y="920671"/>
            <a:ext cx="3213529" cy="57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Decimotercera sugerencia</a:t>
            </a:r>
            <a:endParaRPr lang="es-CO" dirty="0"/>
          </a:p>
        </p:txBody>
      </p:sp>
      <p:pic>
        <p:nvPicPr>
          <p:cNvPr id="23554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56" y="1421971"/>
            <a:ext cx="6953907" cy="52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32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Decimocuarta sugerencia</a:t>
            </a:r>
            <a:endParaRPr lang="es-CO" dirty="0"/>
          </a:p>
        </p:txBody>
      </p:sp>
      <p:pic>
        <p:nvPicPr>
          <p:cNvPr id="24578" name="Picture 2" descr="Image result for feminismo opres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3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633" y="93276"/>
            <a:ext cx="10515600" cy="1325563"/>
          </a:xfrm>
        </p:spPr>
        <p:txBody>
          <a:bodyPr/>
          <a:lstStyle/>
          <a:p>
            <a:r>
              <a:rPr lang="es-CO" dirty="0" smtClean="0"/>
              <a:t>Decimoquinta sugerencia	</a:t>
            </a:r>
            <a:endParaRPr lang="es-CO" dirty="0"/>
          </a:p>
        </p:txBody>
      </p:sp>
      <p:pic>
        <p:nvPicPr>
          <p:cNvPr id="25602" name="Picture 2" descr="Image result for national geographic gender issu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49" y="1117170"/>
            <a:ext cx="7737006" cy="55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9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527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Primera sugerencia</a:t>
            </a:r>
            <a:endParaRPr lang="es-CO" dirty="0"/>
          </a:p>
        </p:txBody>
      </p:sp>
      <p:pic>
        <p:nvPicPr>
          <p:cNvPr id="2050" name="Picture 2" descr="Image result for johnson and johnson motherhood white wome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68" y="1779372"/>
            <a:ext cx="3987114" cy="398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ohnson and johnson motherhood white women breastfee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779372"/>
            <a:ext cx="60388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1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xed: She says the debate around breastfeeding has become 'negative' but it is, in fact, natur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9" y="153342"/>
            <a:ext cx="4881024" cy="32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verwhelmed mot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38" y="79202"/>
            <a:ext cx="4997028" cy="33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verwhelmed m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9" y="3481221"/>
            <a:ext cx="4800896" cy="32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overwhelmed moth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22" y="3481220"/>
            <a:ext cx="4920604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6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9391"/>
            <a:ext cx="10515600" cy="1073791"/>
          </a:xfrm>
        </p:spPr>
        <p:txBody>
          <a:bodyPr/>
          <a:lstStyle/>
          <a:p>
            <a:r>
              <a:rPr lang="es-CO" dirty="0" smtClean="0"/>
              <a:t>Segunda sugerencia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919368" y="1825625"/>
            <a:ext cx="411061" cy="934353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100" name="Picture 4" descr="https://i.blogs.es/bf4d45/imagen3/1366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26" y="1233182"/>
            <a:ext cx="7913968" cy="52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2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8" y="425193"/>
            <a:ext cx="5240008" cy="35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en helping in the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10" y="2792327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346" y="73298"/>
            <a:ext cx="10515600" cy="1325563"/>
          </a:xfrm>
        </p:spPr>
        <p:txBody>
          <a:bodyPr/>
          <a:lstStyle/>
          <a:p>
            <a:r>
              <a:rPr lang="es-CO" dirty="0" smtClean="0"/>
              <a:t>Tercera sugerencia	</a:t>
            </a:r>
            <a:endParaRPr lang="es-CO" dirty="0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6" y="1300007"/>
            <a:ext cx="8155459" cy="54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Baila como un niño</a:t>
            </a:r>
            <a:endParaRPr lang="es-CO" dirty="0"/>
          </a:p>
        </p:txBody>
      </p:sp>
      <p:pic>
        <p:nvPicPr>
          <p:cNvPr id="8194" name="Picture 2" descr="Image result for billy ellio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40" y="1825625"/>
            <a:ext cx="77209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6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Cuarta sugerencia</a:t>
            </a:r>
            <a:endParaRPr lang="es-CO" dirty="0"/>
          </a:p>
        </p:txBody>
      </p:sp>
      <p:pic>
        <p:nvPicPr>
          <p:cNvPr id="10242" name="Picture 2" descr="Image result for feminismo li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8" y="1758286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feminismo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8079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feminismo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371917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feminismo 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54" y="1758286"/>
            <a:ext cx="3823301" cy="38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12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38</Words>
  <Application>Microsoft Office PowerPoint</Application>
  <PresentationFormat>Panorámica</PresentationFormat>
  <Paragraphs>17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Educar en el feminismo</vt:lpstr>
      <vt:lpstr>Presentación de PowerPoint</vt:lpstr>
      <vt:lpstr>Primera sugerencia</vt:lpstr>
      <vt:lpstr>Presentación de PowerPoint</vt:lpstr>
      <vt:lpstr>Segunda sugerencia</vt:lpstr>
      <vt:lpstr>Presentación de PowerPoint</vt:lpstr>
      <vt:lpstr>Tercera sugerencia </vt:lpstr>
      <vt:lpstr>Baila como un niño</vt:lpstr>
      <vt:lpstr>Cuarta sugerencia</vt:lpstr>
      <vt:lpstr>Quinta sugerencia</vt:lpstr>
      <vt:lpstr>Presentación de PowerPoint</vt:lpstr>
      <vt:lpstr>Sexta sugerencia</vt:lpstr>
      <vt:lpstr>Presentación de PowerPoint</vt:lpstr>
      <vt:lpstr>Séptima sugerencia</vt:lpstr>
      <vt:lpstr>Octava sugerencia </vt:lpstr>
      <vt:lpstr>Presentación de PowerPoint</vt:lpstr>
      <vt:lpstr>Presentación de PowerPoint</vt:lpstr>
      <vt:lpstr>Novena sugerencia</vt:lpstr>
      <vt:lpstr>Décima sugerencia</vt:lpstr>
      <vt:lpstr>Undécima sugerencia</vt:lpstr>
      <vt:lpstr>Duodécima sugerencia</vt:lpstr>
      <vt:lpstr>Decimotercera sugerencia</vt:lpstr>
      <vt:lpstr>Decimocuarta sugerencia</vt:lpstr>
      <vt:lpstr>Decimoquinta sugerencia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 en el feminismo</dc:title>
  <dc:creator>Margarita Leonor Cuellar Barona</dc:creator>
  <cp:lastModifiedBy>Margarita Leonor Cuellar Barona</cp:lastModifiedBy>
  <cp:revision>14</cp:revision>
  <dcterms:created xsi:type="dcterms:W3CDTF">2018-01-31T13:36:10Z</dcterms:created>
  <dcterms:modified xsi:type="dcterms:W3CDTF">2018-01-31T14:59:20Z</dcterms:modified>
</cp:coreProperties>
</file>