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8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00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81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42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04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5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82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50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69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06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99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1A66-A22A-4CCA-8383-8AC949A1EDD3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C593-AA9F-4FCB-8EE9-F542DC79C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1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La aguja subversiva	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reflexiones sobre la costura, el activismo y la construcción de la feminidad.	</a:t>
            </a:r>
          </a:p>
        </p:txBody>
      </p:sp>
    </p:spTree>
    <p:extLst>
      <p:ext uri="{BB962C8B-B14F-4D97-AF65-F5344CB8AC3E}">
        <p14:creationId xmlns:p14="http://schemas.microsoft.com/office/powerpoint/2010/main" val="286065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Arte vs. artesanía</a:t>
            </a:r>
            <a:endParaRPr lang="es-CO" dirty="0"/>
          </a:p>
        </p:txBody>
      </p:sp>
      <p:pic>
        <p:nvPicPr>
          <p:cNvPr id="1026" name="Picture 2" descr="Image result for picasso avign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9" y="1756644"/>
            <a:ext cx="4331641" cy="45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uien hace las mochilas way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68" y="1756644"/>
            <a:ext cx="5743832" cy="45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Activismo y prácticas artísticas</a:t>
            </a:r>
            <a:endParaRPr lang="es-CO" dirty="0"/>
          </a:p>
        </p:txBody>
      </p:sp>
      <p:pic>
        <p:nvPicPr>
          <p:cNvPr id="2050" name="Picture 2" descr="Image result for yarn bomb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45" y="1690688"/>
            <a:ext cx="7045283" cy="46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7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Haciendo las paces….. </a:t>
            </a:r>
            <a:endParaRPr lang="es-CO" dirty="0"/>
          </a:p>
        </p:txBody>
      </p:sp>
      <p:pic>
        <p:nvPicPr>
          <p:cNvPr id="3074" name="Picture 2" descr="Image result for brave tapes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4" y="1536845"/>
            <a:ext cx="9532786" cy="47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7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busca Mérida?</a:t>
            </a:r>
            <a:endParaRPr lang="es-CO" dirty="0"/>
          </a:p>
        </p:txBody>
      </p:sp>
      <p:pic>
        <p:nvPicPr>
          <p:cNvPr id="1026" name="Picture 2" descr="Image result for brave meri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9" y="1825625"/>
            <a:ext cx="104136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buscan las otras princesas? ¿Podríamos llamarlas heroínas? </a:t>
            </a:r>
            <a:endParaRPr lang="es-CO" dirty="0"/>
          </a:p>
        </p:txBody>
      </p:sp>
      <p:pic>
        <p:nvPicPr>
          <p:cNvPr id="2050" name="Picture 2" descr="Image result for disney classic princes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6" y="1825625"/>
            <a:ext cx="47967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9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¿Conocen estas otras princesas? </a:t>
            </a:r>
            <a:endParaRPr lang="es-CO" dirty="0"/>
          </a:p>
        </p:txBody>
      </p:sp>
      <p:pic>
        <p:nvPicPr>
          <p:cNvPr id="3078" name="Picture 6" descr="Image result for princess mononok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2" y="1335320"/>
            <a:ext cx="4280321" cy="28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nausica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04" y="1335320"/>
            <a:ext cx="6753053" cy="27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black disney prin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04" y="4423719"/>
            <a:ext cx="3641130" cy="21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princess le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2" y="4320745"/>
            <a:ext cx="4293584" cy="24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Image result for arya st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8" name="Picture 16" descr="Image result for arya st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51" y="4381008"/>
            <a:ext cx="3439937" cy="22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8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rebelión de Mérida</a:t>
            </a:r>
            <a:endParaRPr lang="es-CO" dirty="0"/>
          </a:p>
        </p:txBody>
      </p:sp>
      <p:pic>
        <p:nvPicPr>
          <p:cNvPr id="4098" name="Picture 2" descr="Image result for brave taper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2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Somos fuertes y podemos hacerlo</a:t>
            </a:r>
            <a:endParaRPr lang="es-CO" dirty="0"/>
          </a:p>
        </p:txBody>
      </p:sp>
      <p:pic>
        <p:nvPicPr>
          <p:cNvPr id="5122" name="Picture 2" descr="Image result for feminist iconography 1970 we can do 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46" y="1850339"/>
            <a:ext cx="3575881" cy="47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eminist iconography 1970 we can do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46" y="1850339"/>
            <a:ext cx="3653281" cy="47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4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Vida doméstica</a:t>
            </a:r>
            <a:endParaRPr lang="es-CO" dirty="0"/>
          </a:p>
        </p:txBody>
      </p:sp>
      <p:pic>
        <p:nvPicPr>
          <p:cNvPr id="6146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3" y="1767960"/>
            <a:ext cx="2613960" cy="34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omen doing embroidery 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21" y="1767959"/>
            <a:ext cx="2923398" cy="34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omen doing embroidery pa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03" y="1767959"/>
            <a:ext cx="5068419" cy="41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0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mujer ideal</a:t>
            </a:r>
            <a:endParaRPr lang="es-CO" dirty="0"/>
          </a:p>
        </p:txBody>
      </p:sp>
      <p:pic>
        <p:nvPicPr>
          <p:cNvPr id="7170" name="Picture 2" descr="Image result for in love marcus st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07" y="1394126"/>
            <a:ext cx="7879492" cy="52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9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Dimensiones de lo “femenino”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construcción de la feminidad</a:t>
            </a:r>
          </a:p>
          <a:p>
            <a:r>
              <a:rPr lang="es-CO" dirty="0" smtClean="0"/>
              <a:t>Cómo se vive la feminidad</a:t>
            </a:r>
          </a:p>
          <a:p>
            <a:r>
              <a:rPr lang="es-CO" dirty="0" smtClean="0"/>
              <a:t>El ideal femenino</a:t>
            </a:r>
          </a:p>
          <a:p>
            <a:r>
              <a:rPr lang="es-CO" dirty="0" smtClean="0"/>
              <a:t>El estereotipo femenino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885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88</Words>
  <Application>Microsoft Office PowerPoint</Application>
  <PresentationFormat>Panorámica</PresentationFormat>
  <Paragraphs>17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La aguja subversiva </vt:lpstr>
      <vt:lpstr>¿Qué busca Mérida?</vt:lpstr>
      <vt:lpstr>¿Qué buscan las otras princesas? ¿Podríamos llamarlas heroínas? </vt:lpstr>
      <vt:lpstr>¿Conocen estas otras princesas? </vt:lpstr>
      <vt:lpstr>La rebelión de Mérida</vt:lpstr>
      <vt:lpstr>Somos fuertes y podemos hacerlo</vt:lpstr>
      <vt:lpstr>Vida doméstica</vt:lpstr>
      <vt:lpstr>La mujer ideal</vt:lpstr>
      <vt:lpstr>Dimensiones de lo “femenino”</vt:lpstr>
      <vt:lpstr>Arte vs. artesanía</vt:lpstr>
      <vt:lpstr>Activismo y prácticas artísticas</vt:lpstr>
      <vt:lpstr>Haciendo las paces…..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aguja subversiva </dc:title>
  <dc:creator>Margarita Leonor Cuellar Barona</dc:creator>
  <cp:lastModifiedBy>Margarita Leonor Cuellar Barona</cp:lastModifiedBy>
  <cp:revision>10</cp:revision>
  <dcterms:created xsi:type="dcterms:W3CDTF">2018-01-24T14:14:30Z</dcterms:created>
  <dcterms:modified xsi:type="dcterms:W3CDTF">2018-01-24T14:57:56Z</dcterms:modified>
</cp:coreProperties>
</file>