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C73A6-9556-4F61-B1EA-FBB999684315}" type="datetimeFigureOut">
              <a:rPr lang="es-CO" smtClean="0"/>
              <a:t>12/06/2012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7571-F920-4057-B727-32C87D71A84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Simones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Q del filtro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71190" cy="11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56178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572000" y="4437112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err="1" smtClean="0"/>
              <a:t>Low</a:t>
            </a:r>
            <a:r>
              <a:rPr lang="es-CO" sz="1200" dirty="0" smtClean="0"/>
              <a:t> Q</a:t>
            </a:r>
            <a:endParaRPr lang="es-CO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Analizador paralelo</a:t>
            </a: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04473"/>
            <a:ext cx="5040560" cy="497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SSA – </a:t>
            </a:r>
            <a:r>
              <a:rPr lang="es-CO" dirty="0" err="1" smtClean="0"/>
              <a:t>Swept</a:t>
            </a:r>
            <a:r>
              <a:rPr lang="es-CO" dirty="0" smtClean="0"/>
              <a:t> </a:t>
            </a:r>
            <a:r>
              <a:rPr lang="es-CO" dirty="0" err="1" smtClean="0"/>
              <a:t>Spectrum</a:t>
            </a:r>
            <a:r>
              <a:rPr lang="es-CO" dirty="0" smtClean="0"/>
              <a:t> </a:t>
            </a:r>
            <a:r>
              <a:rPr lang="es-CO" dirty="0" err="1" smtClean="0"/>
              <a:t>Analyzer</a:t>
            </a:r>
            <a:endParaRPr lang="es-C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608" y="1585010"/>
            <a:ext cx="6849760" cy="47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SDR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319213"/>
            <a:ext cx="46101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2154"/>
            <a:ext cx="6576189" cy="65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15550" cy="757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0630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 descr="http://www.spectrumsignal.com/resources/images/bd/SDR_4011_b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67" y="1124744"/>
            <a:ext cx="886693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Presentación en pantalla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Simones</vt:lpstr>
      <vt:lpstr>El Q del filtro</vt:lpstr>
      <vt:lpstr>Analizador paralelo</vt:lpstr>
      <vt:lpstr>SSA – Swept Spectrum Analyzer</vt:lpstr>
      <vt:lpstr>SDR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Simones</dc:title>
  <dc:creator>Andres Navarro</dc:creator>
  <cp:lastModifiedBy>Andres Navarro</cp:lastModifiedBy>
  <cp:revision>1</cp:revision>
  <dcterms:created xsi:type="dcterms:W3CDTF">2012-06-12T13:11:36Z</dcterms:created>
  <dcterms:modified xsi:type="dcterms:W3CDTF">2012-06-12T13:44:07Z</dcterms:modified>
</cp:coreProperties>
</file>