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de-D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10C09-7C24-4502-A1E3-2D80A3E8A13E}" type="datetimeFigureOut">
              <a:rPr lang="de-DE" smtClean="0"/>
              <a:pPr/>
              <a:t>04.09.2014</a:t>
            </a:fld>
            <a:endParaRPr lang="de-D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198B6-7A14-4D00-98A3-ECF34E1FAFDC}" type="slidenum">
              <a:rPr lang="de-DE" smtClean="0"/>
              <a:pPr/>
              <a:t>‹Nº›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91680" y="836712"/>
            <a:ext cx="655272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4 Rectángulo"/>
          <p:cNvSpPr/>
          <p:nvPr/>
        </p:nvSpPr>
        <p:spPr>
          <a:xfrm>
            <a:off x="1835696" y="908720"/>
            <a:ext cx="316835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5 Rectángulo"/>
          <p:cNvSpPr/>
          <p:nvPr/>
        </p:nvSpPr>
        <p:spPr>
          <a:xfrm>
            <a:off x="5004048" y="3356992"/>
            <a:ext cx="3168352" cy="2304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6 Rectángulo"/>
          <p:cNvSpPr/>
          <p:nvPr/>
        </p:nvSpPr>
        <p:spPr>
          <a:xfrm>
            <a:off x="5004048" y="908720"/>
            <a:ext cx="3168352" cy="24482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7 Rectángulo"/>
          <p:cNvSpPr/>
          <p:nvPr/>
        </p:nvSpPr>
        <p:spPr>
          <a:xfrm>
            <a:off x="1835696" y="3356992"/>
            <a:ext cx="3168352" cy="23042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8 CuadroTexto"/>
          <p:cNvSpPr txBox="1"/>
          <p:nvPr/>
        </p:nvSpPr>
        <p:spPr>
          <a:xfrm>
            <a:off x="179512" y="3140968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Expectativas de </a:t>
            </a:r>
          </a:p>
          <a:p>
            <a:r>
              <a:rPr lang="de-DE" sz="900" dirty="0" smtClean="0"/>
              <a:t>los consumidores</a:t>
            </a:r>
            <a:endParaRPr lang="de-DE" sz="9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788024" y="6093296"/>
            <a:ext cx="5629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Entorno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051720" y="1052736"/>
            <a:ext cx="2438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b="1" dirty="0" smtClean="0"/>
              <a:t>Consolidadores</a:t>
            </a:r>
          </a:p>
          <a:p>
            <a:endParaRPr lang="de-DE" sz="900" b="1" dirty="0"/>
          </a:p>
          <a:p>
            <a:r>
              <a:rPr lang="de-DE" sz="900" b="1" dirty="0" smtClean="0"/>
              <a:t>-mercados conocidos para ser estandarizados .</a:t>
            </a:r>
          </a:p>
          <a:p>
            <a:r>
              <a:rPr lang="de-DE" sz="900" b="1" dirty="0" smtClean="0"/>
              <a:t>-bajo costo.</a:t>
            </a:r>
          </a:p>
          <a:p>
            <a:r>
              <a:rPr lang="de-DE" sz="900" b="1" dirty="0" smtClean="0"/>
              <a:t>-relaciones con los proveedores de largo plazo.</a:t>
            </a:r>
          </a:p>
          <a:p>
            <a:r>
              <a:rPr lang="de-DE" sz="900" b="1" dirty="0" smtClean="0"/>
              <a:t>-competenca por precio.</a:t>
            </a:r>
            <a:endParaRPr lang="de-DE" sz="9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051720" y="3501008"/>
            <a:ext cx="292900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b="1" dirty="0" smtClean="0"/>
              <a:t>Seguidores de Tendencias</a:t>
            </a:r>
          </a:p>
          <a:p>
            <a:endParaRPr lang="de-DE" sz="900" b="1" dirty="0"/>
          </a:p>
          <a:p>
            <a:r>
              <a:rPr lang="de-DE" sz="900" b="1" dirty="0" smtClean="0"/>
              <a:t>-entradas a nuevos mercados y conceptos.</a:t>
            </a:r>
          </a:p>
          <a:p>
            <a:r>
              <a:rPr lang="de-DE" sz="900" b="1" dirty="0" smtClean="0"/>
              <a:t>-desarrollos internos , concepto de producto.</a:t>
            </a:r>
          </a:p>
          <a:p>
            <a:r>
              <a:rPr lang="de-DE" sz="900" b="1" dirty="0" smtClean="0"/>
              <a:t>-penetración de mercado</a:t>
            </a:r>
          </a:p>
          <a:p>
            <a:r>
              <a:rPr lang="de-DE" sz="900" b="1" dirty="0" smtClean="0"/>
              <a:t>-precios superiores a través de la lealtad del consumidor.</a:t>
            </a:r>
          </a:p>
          <a:p>
            <a:r>
              <a:rPr lang="de-DE" sz="900" b="1" dirty="0" smtClean="0"/>
              <a:t>-desarrollo de mercados a través de influencia geofráfica.</a:t>
            </a:r>
            <a:endParaRPr lang="de-DE" sz="9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220072" y="3501008"/>
            <a:ext cx="2743059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b="1" dirty="0" smtClean="0"/>
              <a:t>Pioneros</a:t>
            </a:r>
          </a:p>
          <a:p>
            <a:endParaRPr lang="de-DE" sz="900" b="1" dirty="0"/>
          </a:p>
          <a:p>
            <a:r>
              <a:rPr lang="de-DE" sz="900" b="1" dirty="0" smtClean="0"/>
              <a:t>-nuevos prouctos , nuevas tendencias de tecnologías.</a:t>
            </a:r>
          </a:p>
          <a:p>
            <a:r>
              <a:rPr lang="de-DE" sz="900" b="1" dirty="0" smtClean="0"/>
              <a:t>-mercados de rápida expansión.</a:t>
            </a:r>
          </a:p>
          <a:p>
            <a:r>
              <a:rPr lang="de-DE" sz="900" b="1" dirty="0" smtClean="0"/>
              <a:t>-investigación-innovación y desarrollo.</a:t>
            </a:r>
          </a:p>
          <a:p>
            <a:r>
              <a:rPr lang="de-DE" sz="900" b="1" dirty="0" smtClean="0"/>
              <a:t>-talentos en la organización</a:t>
            </a:r>
          </a:p>
          <a:p>
            <a:r>
              <a:rPr lang="de-DE" sz="900" b="1" dirty="0" smtClean="0"/>
              <a:t>-nichos exclusivos de nuevos productos</a:t>
            </a:r>
            <a:endParaRPr lang="de-DE" sz="9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220072" y="1052736"/>
            <a:ext cx="2486578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b="1" dirty="0" smtClean="0"/>
              <a:t>Reinventores</a:t>
            </a:r>
          </a:p>
          <a:p>
            <a:endParaRPr lang="de-DE" sz="900" b="1" dirty="0"/>
          </a:p>
          <a:p>
            <a:r>
              <a:rPr lang="de-DE" sz="900" b="1" dirty="0" smtClean="0"/>
              <a:t>-mercados maduros impactados por disrupción.</a:t>
            </a:r>
          </a:p>
          <a:p>
            <a:r>
              <a:rPr lang="de-DE" sz="900" b="1" dirty="0" smtClean="0"/>
              <a:t>-alianzas estratégicas</a:t>
            </a:r>
          </a:p>
          <a:p>
            <a:r>
              <a:rPr lang="de-DE" sz="900" b="1" dirty="0" smtClean="0"/>
              <a:t>-precios premium por nuevos productos.</a:t>
            </a:r>
          </a:p>
          <a:p>
            <a:r>
              <a:rPr lang="de-DE" sz="900" b="1" dirty="0" smtClean="0"/>
              <a:t>-recursos localizados</a:t>
            </a:r>
          </a:p>
          <a:p>
            <a:endParaRPr lang="de-DE" sz="9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11560" y="836712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Conocidas</a:t>
            </a:r>
            <a:endParaRPr lang="de-DE" sz="9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11560" y="5373216"/>
            <a:ext cx="7377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Cambiantes</a:t>
            </a:r>
            <a:endParaRPr lang="de-DE" sz="9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164288" y="5877272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Cambiante</a:t>
            </a:r>
            <a:endParaRPr lang="de-DE" sz="9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691680" y="5949280"/>
            <a:ext cx="524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Estable</a:t>
            </a:r>
            <a:endParaRPr lang="de-DE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91680" y="836712"/>
            <a:ext cx="655272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4 Rectángulo"/>
          <p:cNvSpPr/>
          <p:nvPr/>
        </p:nvSpPr>
        <p:spPr>
          <a:xfrm>
            <a:off x="1835696" y="908720"/>
            <a:ext cx="316835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QUIENES SOMOS?</a:t>
            </a:r>
            <a:endParaRPr lang="de-DE" dirty="0"/>
          </a:p>
        </p:txBody>
      </p:sp>
      <p:sp>
        <p:nvSpPr>
          <p:cNvPr id="6" name="5 Rectángulo"/>
          <p:cNvSpPr/>
          <p:nvPr/>
        </p:nvSpPr>
        <p:spPr>
          <a:xfrm>
            <a:off x="1835696" y="4149080"/>
            <a:ext cx="3168352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CON QUE TIPO DE ORGANIZACION?</a:t>
            </a:r>
            <a:endParaRPr lang="de-DE" dirty="0"/>
          </a:p>
        </p:txBody>
      </p:sp>
      <p:sp>
        <p:nvSpPr>
          <p:cNvPr id="7" name="6 Rectángulo"/>
          <p:cNvSpPr/>
          <p:nvPr/>
        </p:nvSpPr>
        <p:spPr>
          <a:xfrm>
            <a:off x="1835696" y="2780928"/>
            <a:ext cx="31683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PARA QUE CONSUMIDOR?</a:t>
            </a:r>
          </a:p>
          <a:p>
            <a:pPr algn="ctr"/>
            <a:r>
              <a:rPr lang="de-DE" dirty="0" smtClean="0"/>
              <a:t>-QUE VALORAN?</a:t>
            </a:r>
          </a:p>
          <a:p>
            <a:pPr algn="ctr"/>
            <a:r>
              <a:rPr lang="de-DE" dirty="0" smtClean="0"/>
              <a:t>-QUE DESEAN?</a:t>
            </a:r>
          </a:p>
          <a:p>
            <a:pPr algn="ctr"/>
            <a:endParaRPr lang="de-DE" dirty="0"/>
          </a:p>
        </p:txBody>
      </p:sp>
      <p:sp>
        <p:nvSpPr>
          <p:cNvPr id="8" name="7 Rectángulo"/>
          <p:cNvSpPr/>
          <p:nvPr/>
        </p:nvSpPr>
        <p:spPr>
          <a:xfrm>
            <a:off x="1835696" y="1772816"/>
            <a:ext cx="3168352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 QUIENES SERVIMOS?</a:t>
            </a:r>
            <a:endParaRPr lang="de-DE" dirty="0"/>
          </a:p>
        </p:txBody>
      </p:sp>
      <p:sp>
        <p:nvSpPr>
          <p:cNvPr id="19" name="18 Rectángulo"/>
          <p:cNvSpPr/>
          <p:nvPr/>
        </p:nvSpPr>
        <p:spPr>
          <a:xfrm>
            <a:off x="1835696" y="5085184"/>
            <a:ext cx="316835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mtClean="0"/>
              <a:t>CON </a:t>
            </a:r>
            <a:r>
              <a:rPr lang="de-DE" smtClean="0"/>
              <a:t>QUIEN </a:t>
            </a:r>
            <a:r>
              <a:rPr lang="de-DE" dirty="0" smtClean="0"/>
              <a:t>EN LA ORGANIZACION?</a:t>
            </a:r>
            <a:endParaRPr lang="de-DE" dirty="0"/>
          </a:p>
        </p:txBody>
      </p:sp>
      <p:sp>
        <p:nvSpPr>
          <p:cNvPr id="20" name="19 Rectángulo"/>
          <p:cNvSpPr/>
          <p:nvPr/>
        </p:nvSpPr>
        <p:spPr>
          <a:xfrm>
            <a:off x="5220072" y="3068960"/>
            <a:ext cx="2808312" cy="1800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VISION ESTARTEGICA: DIRECCION DE LA ORGANIZACION COMO UN TODO</a:t>
            </a:r>
            <a:endParaRPr lang="de-DE" dirty="0"/>
          </a:p>
        </p:txBody>
      </p:sp>
      <p:sp>
        <p:nvSpPr>
          <p:cNvPr id="21" name="20 Rectángulo"/>
          <p:cNvSpPr/>
          <p:nvPr/>
        </p:nvSpPr>
        <p:spPr>
          <a:xfrm>
            <a:off x="5220072" y="1196752"/>
            <a:ext cx="2808312" cy="1800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VISION ESTRATEGICA: </a:t>
            </a:r>
          </a:p>
          <a:p>
            <a:pPr algn="ctr"/>
            <a:r>
              <a:rPr lang="de-DE" dirty="0" smtClean="0"/>
              <a:t>IDENTIDAD Y </a:t>
            </a:r>
          </a:p>
          <a:p>
            <a:pPr algn="ctr"/>
            <a:r>
              <a:rPr lang="de-DE" dirty="0" smtClean="0"/>
              <a:t>PROPOSITO</a:t>
            </a:r>
            <a:endParaRPr lang="de-DE" dirty="0"/>
          </a:p>
        </p:txBody>
      </p:sp>
      <p:sp>
        <p:nvSpPr>
          <p:cNvPr id="22" name="21 Flecha abajo"/>
          <p:cNvSpPr/>
          <p:nvPr/>
        </p:nvSpPr>
        <p:spPr>
          <a:xfrm>
            <a:off x="4716016" y="1052736"/>
            <a:ext cx="720080" cy="446449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91680" y="836712"/>
            <a:ext cx="655272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4 Rectángulo"/>
          <p:cNvSpPr/>
          <p:nvPr/>
        </p:nvSpPr>
        <p:spPr>
          <a:xfrm>
            <a:off x="1835696" y="908720"/>
            <a:ext cx="316835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DONDE COMPITO?</a:t>
            </a:r>
          </a:p>
          <a:p>
            <a:pPr algn="ctr"/>
            <a:r>
              <a:rPr lang="de-DE" dirty="0" smtClean="0"/>
              <a:t>PRODUCTO-SERVICIO</a:t>
            </a:r>
            <a:endParaRPr lang="de-DE" dirty="0"/>
          </a:p>
        </p:txBody>
      </p:sp>
      <p:sp>
        <p:nvSpPr>
          <p:cNvPr id="6" name="5 Rectángulo"/>
          <p:cNvSpPr/>
          <p:nvPr/>
        </p:nvSpPr>
        <p:spPr>
          <a:xfrm>
            <a:off x="1835696" y="4149080"/>
            <a:ext cx="3168352" cy="151216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COMO ME DISTINGO?</a:t>
            </a:r>
          </a:p>
          <a:p>
            <a:pPr algn="ctr"/>
            <a:r>
              <a:rPr lang="de-DE" dirty="0" smtClean="0"/>
              <a:t>-CALIDAD</a:t>
            </a:r>
          </a:p>
          <a:p>
            <a:pPr algn="ctr"/>
            <a:r>
              <a:rPr lang="de-DE" dirty="0" smtClean="0"/>
              <a:t>-VALOR AL CONSUMIDOR</a:t>
            </a:r>
          </a:p>
          <a:p>
            <a:pPr algn="ctr"/>
            <a:r>
              <a:rPr lang="de-DE" dirty="0" smtClean="0"/>
              <a:t>-UNICO</a:t>
            </a:r>
            <a:endParaRPr lang="de-DE" dirty="0"/>
          </a:p>
        </p:txBody>
      </p:sp>
      <p:sp>
        <p:nvSpPr>
          <p:cNvPr id="7" name="6 Rectángulo"/>
          <p:cNvSpPr/>
          <p:nvPr/>
        </p:nvSpPr>
        <p:spPr>
          <a:xfrm>
            <a:off x="1835696" y="2780928"/>
            <a:ext cx="3168352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COMO PIENSO COMPETIR?</a:t>
            </a:r>
          </a:p>
          <a:p>
            <a:pPr algn="ctr"/>
            <a:r>
              <a:rPr lang="de-DE" dirty="0" smtClean="0"/>
              <a:t>-SEGUIDOR </a:t>
            </a:r>
          </a:p>
          <a:p>
            <a:pPr algn="ctr"/>
            <a:r>
              <a:rPr lang="de-DE" dirty="0" smtClean="0"/>
              <a:t>-LIDER</a:t>
            </a:r>
          </a:p>
          <a:p>
            <a:pPr algn="ctr"/>
            <a:r>
              <a:rPr lang="de-DE" dirty="0" smtClean="0"/>
              <a:t>-COPIA</a:t>
            </a:r>
          </a:p>
          <a:p>
            <a:pPr algn="ctr"/>
            <a:endParaRPr lang="de-DE" dirty="0"/>
          </a:p>
        </p:txBody>
      </p:sp>
      <p:sp>
        <p:nvSpPr>
          <p:cNvPr id="8" name="7 Rectángulo"/>
          <p:cNvSpPr/>
          <p:nvPr/>
        </p:nvSpPr>
        <p:spPr>
          <a:xfrm>
            <a:off x="1835696" y="1772816"/>
            <a:ext cx="3168352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 TRAVES DE QUE MEDIO?</a:t>
            </a:r>
          </a:p>
          <a:p>
            <a:pPr algn="ctr"/>
            <a:r>
              <a:rPr lang="de-DE" dirty="0" smtClean="0"/>
              <a:t>DESARROLLO INT.-EXT.</a:t>
            </a:r>
            <a:endParaRPr lang="de-DE" dirty="0"/>
          </a:p>
        </p:txBody>
      </p:sp>
      <p:sp>
        <p:nvSpPr>
          <p:cNvPr id="20" name="19 Rectángulo"/>
          <p:cNvSpPr/>
          <p:nvPr/>
        </p:nvSpPr>
        <p:spPr>
          <a:xfrm>
            <a:off x="5220072" y="3068960"/>
            <a:ext cx="2808312" cy="1800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LOGICA DE GOBIERNO:</a:t>
            </a:r>
          </a:p>
          <a:p>
            <a:pPr algn="ctr"/>
            <a:r>
              <a:rPr lang="de-DE" dirty="0" smtClean="0"/>
              <a:t>-AUTOCATRICO</a:t>
            </a:r>
          </a:p>
          <a:p>
            <a:pPr algn="ctr"/>
            <a:r>
              <a:rPr lang="de-DE" dirty="0" smtClean="0"/>
              <a:t>-DEMOCRATICO</a:t>
            </a:r>
            <a:endParaRPr lang="de-DE" dirty="0"/>
          </a:p>
        </p:txBody>
      </p:sp>
      <p:sp>
        <p:nvSpPr>
          <p:cNvPr id="21" name="20 Rectángulo"/>
          <p:cNvSpPr/>
          <p:nvPr/>
        </p:nvSpPr>
        <p:spPr>
          <a:xfrm>
            <a:off x="5220072" y="1196752"/>
            <a:ext cx="2808312" cy="1800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LOGICA ECONOMICA:</a:t>
            </a:r>
          </a:p>
          <a:p>
            <a:pPr algn="ctr"/>
            <a:r>
              <a:rPr lang="de-DE" dirty="0" smtClean="0"/>
              <a:t>-RETORNO DE CAPITAL</a:t>
            </a:r>
          </a:p>
          <a:p>
            <a:pPr algn="ctr"/>
            <a:r>
              <a:rPr lang="de-DE" dirty="0" smtClean="0"/>
              <a:t>-COSTO DE CAPITAL</a:t>
            </a:r>
            <a:endParaRPr lang="de-DE" dirty="0"/>
          </a:p>
        </p:txBody>
      </p:sp>
      <p:sp>
        <p:nvSpPr>
          <p:cNvPr id="22" name="21 Flecha abajo"/>
          <p:cNvSpPr/>
          <p:nvPr/>
        </p:nvSpPr>
        <p:spPr>
          <a:xfrm>
            <a:off x="4716016" y="1052736"/>
            <a:ext cx="720080" cy="446449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235</Words>
  <Application>Microsoft Office PowerPoint</Application>
  <PresentationFormat>Presentación en pantalla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16685083</dc:creator>
  <cp:lastModifiedBy>16685083</cp:lastModifiedBy>
  <cp:revision>2</cp:revision>
  <dcterms:created xsi:type="dcterms:W3CDTF">2014-08-18T14:42:25Z</dcterms:created>
  <dcterms:modified xsi:type="dcterms:W3CDTF">2014-09-04T13:30:47Z</dcterms:modified>
</cp:coreProperties>
</file>