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23"/>
  </p:notesMasterIdLst>
  <p:handoutMasterIdLst>
    <p:handoutMasterId r:id="rId24"/>
  </p:handoutMasterIdLst>
  <p:sldIdLst>
    <p:sldId id="2145704983" r:id="rId2"/>
    <p:sldId id="2145704985" r:id="rId3"/>
    <p:sldId id="2145704986" r:id="rId4"/>
    <p:sldId id="2145704989" r:id="rId5"/>
    <p:sldId id="2145704979" r:id="rId6"/>
    <p:sldId id="2145704980" r:id="rId7"/>
    <p:sldId id="2145704990" r:id="rId8"/>
    <p:sldId id="763" r:id="rId9"/>
    <p:sldId id="2145705006" r:id="rId10"/>
    <p:sldId id="851" r:id="rId11"/>
    <p:sldId id="2145705004" r:id="rId12"/>
    <p:sldId id="2145704974" r:id="rId13"/>
    <p:sldId id="831" r:id="rId14"/>
    <p:sldId id="2145704996" r:id="rId15"/>
    <p:sldId id="2145705010" r:id="rId16"/>
    <p:sldId id="2145705007" r:id="rId17"/>
    <p:sldId id="2145705008" r:id="rId18"/>
    <p:sldId id="2145705009" r:id="rId19"/>
    <p:sldId id="2145704976" r:id="rId20"/>
    <p:sldId id="2145704991" r:id="rId21"/>
    <p:sldId id="2145705005" r:id="rId22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3EC3"/>
    <a:srgbClr val="0000FE"/>
    <a:srgbClr val="23AF70"/>
    <a:srgbClr val="6B97EC"/>
    <a:srgbClr val="78D3FC"/>
    <a:srgbClr val="64BCBA"/>
    <a:srgbClr val="002060"/>
    <a:srgbClr val="ED7D31"/>
    <a:srgbClr val="FF0000"/>
    <a:srgbClr val="548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4" autoAdjust="0"/>
    <p:restoredTop sz="95345" autoAdjust="0"/>
  </p:normalViewPr>
  <p:slideViewPr>
    <p:cSldViewPr snapToGrid="0">
      <p:cViewPr>
        <p:scale>
          <a:sx n="70" d="100"/>
          <a:sy n="70" d="100"/>
        </p:scale>
        <p:origin x="71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2368"/>
    </p:cViewPr>
  </p:sorter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4FB4A-F50D-4687-811B-6E1D43CABD9D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48219-E46F-4F0F-8108-C5F97BC5790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989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9D46C-242A-4D40-88E4-A19E20867455}" type="datetimeFigureOut">
              <a:rPr lang="en-US" smtClean="0"/>
              <a:t>12/6/2023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6BD6E5-50EF-4E8E-ADC4-867355C08B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38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DE7B6-2070-49AA-AE58-D9C9A76A8A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6485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DE7B6-2070-49AA-AE58-D9C9A76A8A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79252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DE7B6-2070-49AA-AE58-D9C9A76A8A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012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7DE7B6-2070-49AA-AE58-D9C9A76A8A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914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_der_s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870" y="381000"/>
            <a:ext cx="1536694" cy="58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5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zul_izq_inf">
    <p:bg>
      <p:bgPr>
        <a:solidFill>
          <a:srgbClr val="313E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64" y="5834086"/>
            <a:ext cx="1536693" cy="58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1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elo_der_sup">
    <p:bg>
      <p:bgPr>
        <a:solidFill>
          <a:srgbClr val="78D3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871" y="381000"/>
            <a:ext cx="1536693" cy="58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192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ielo_der_inf">
    <p:bg>
      <p:bgPr>
        <a:solidFill>
          <a:srgbClr val="78D3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871" y="5834087"/>
            <a:ext cx="1536693" cy="58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377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lo_izq_sup">
    <p:bg>
      <p:bgPr>
        <a:solidFill>
          <a:srgbClr val="78D3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64" y="381000"/>
            <a:ext cx="1536693" cy="58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552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lo_izq_inf">
    <p:bg>
      <p:bgPr>
        <a:solidFill>
          <a:srgbClr val="78D3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64" y="5834086"/>
            <a:ext cx="1536693" cy="58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87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de_der_inf">
    <p:bg>
      <p:bgPr>
        <a:solidFill>
          <a:srgbClr val="8FFF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870" y="381000"/>
            <a:ext cx="1536694" cy="58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141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de_der_inf">
    <p:bg>
      <p:bgPr>
        <a:solidFill>
          <a:srgbClr val="8FFF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870" y="5834087"/>
            <a:ext cx="1536694" cy="58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071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de_izq_sup">
    <p:bg>
      <p:bgPr>
        <a:solidFill>
          <a:srgbClr val="8FFF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63" y="381000"/>
            <a:ext cx="1536694" cy="58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166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de_izq_inf">
    <p:bg>
      <p:bgPr>
        <a:solidFill>
          <a:srgbClr val="8FFF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63" y="5834087"/>
            <a:ext cx="1536694" cy="58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_der_i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870" y="5834087"/>
            <a:ext cx="1536694" cy="58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06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_izq_s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63" y="381000"/>
            <a:ext cx="1536694" cy="58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50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_izq_in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63" y="5834087"/>
            <a:ext cx="1536694" cy="58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_vací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42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_tex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4"/>
          <p:cNvSpPr>
            <a:spLocks noGrp="1"/>
          </p:cNvSpPr>
          <p:nvPr>
            <p:ph type="title"/>
          </p:nvPr>
        </p:nvSpPr>
        <p:spPr>
          <a:xfrm>
            <a:off x="927370" y="1242218"/>
            <a:ext cx="7086330" cy="1450182"/>
          </a:xfrm>
          <a:prstGeom prst="rect">
            <a:avLst/>
          </a:prstGeom>
        </p:spPr>
        <p:txBody>
          <a:bodyPr/>
          <a:lstStyle>
            <a:lvl1pPr>
              <a:lnSpc>
                <a:spcPts val="7200"/>
              </a:lnSpc>
              <a:defRPr>
                <a:solidFill>
                  <a:srgbClr val="313EC3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36"/>
          <p:cNvSpPr>
            <a:spLocks noGrp="1"/>
          </p:cNvSpPr>
          <p:nvPr>
            <p:ph type="body" sz="quarter" idx="10"/>
          </p:nvPr>
        </p:nvSpPr>
        <p:spPr>
          <a:xfrm>
            <a:off x="927370" y="3033713"/>
            <a:ext cx="7099300" cy="1068387"/>
          </a:xfrm>
          <a:prstGeom prst="rect">
            <a:avLst/>
          </a:prstGeom>
        </p:spPr>
        <p:txBody>
          <a:bodyPr/>
          <a:lstStyle>
            <a:lvl1pPr>
              <a:lnSpc>
                <a:spcPts val="4400"/>
              </a:lnSpc>
              <a:defRPr>
                <a:solidFill>
                  <a:srgbClr val="78D3FC"/>
                </a:solidFill>
              </a:defRPr>
            </a:lvl1pPr>
            <a:lvl2pPr>
              <a:lnSpc>
                <a:spcPts val="4400"/>
              </a:lnSpc>
              <a:defRPr>
                <a:solidFill>
                  <a:srgbClr val="78D3FC"/>
                </a:solidFill>
              </a:defRPr>
            </a:lvl2pPr>
            <a:lvl3pPr>
              <a:lnSpc>
                <a:spcPts val="4400"/>
              </a:lnSpc>
              <a:defRPr>
                <a:solidFill>
                  <a:srgbClr val="78D3FC"/>
                </a:solidFill>
              </a:defRPr>
            </a:lvl3pPr>
            <a:lvl4pPr>
              <a:lnSpc>
                <a:spcPts val="4400"/>
              </a:lnSpc>
              <a:defRPr>
                <a:solidFill>
                  <a:srgbClr val="78D3FC"/>
                </a:solidFill>
              </a:defRPr>
            </a:lvl4pPr>
            <a:lvl5pPr>
              <a:lnSpc>
                <a:spcPts val="4400"/>
              </a:lnSpc>
              <a:defRPr>
                <a:solidFill>
                  <a:srgbClr val="78D3FC"/>
                </a:solidFill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texto 38"/>
          <p:cNvSpPr>
            <a:spLocks noGrp="1"/>
          </p:cNvSpPr>
          <p:nvPr>
            <p:ph type="body" sz="quarter" idx="11"/>
          </p:nvPr>
        </p:nvSpPr>
        <p:spPr>
          <a:xfrm>
            <a:off x="927100" y="4343400"/>
            <a:ext cx="7099300" cy="1206500"/>
          </a:xfrm>
          <a:prstGeom prst="rect">
            <a:avLst/>
          </a:prstGeom>
        </p:spPr>
        <p:txBody>
          <a:bodyPr/>
          <a:lstStyle>
            <a:lvl1pPr>
              <a:lnSpc>
                <a:spcPts val="2700"/>
              </a:lnSpc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ts val="2700"/>
              </a:lnSpc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lnSpc>
                <a:spcPts val="2700"/>
              </a:lnSpc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lnSpc>
                <a:spcPts val="2700"/>
              </a:lnSpc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lnSpc>
                <a:spcPts val="2700"/>
              </a:lnSpc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5" name="Marcador de texto 40"/>
          <p:cNvSpPr>
            <a:spLocks noGrp="1"/>
          </p:cNvSpPr>
          <p:nvPr>
            <p:ph type="body" sz="quarter" idx="12"/>
          </p:nvPr>
        </p:nvSpPr>
        <p:spPr>
          <a:xfrm>
            <a:off x="8267700" y="1241425"/>
            <a:ext cx="3086100" cy="43211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  <a:lvl2pPr>
              <a:defRPr sz="1600">
                <a:solidFill>
                  <a:schemeClr val="tx1"/>
                </a:solidFill>
                <a:latin typeface="+mn-lt"/>
              </a:defRPr>
            </a:lvl2pPr>
            <a:lvl3pPr>
              <a:defRPr sz="1600">
                <a:solidFill>
                  <a:schemeClr val="tx1"/>
                </a:solidFill>
                <a:latin typeface="+mn-lt"/>
              </a:defRPr>
            </a:lvl3pPr>
            <a:lvl4pPr>
              <a:defRPr sz="1600">
                <a:solidFill>
                  <a:schemeClr val="tx1"/>
                </a:solidFill>
                <a:latin typeface="+mn-lt"/>
              </a:defRPr>
            </a:lvl4pPr>
            <a:lvl5pPr>
              <a:defRPr sz="16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421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zul_der_sup">
    <p:bg>
      <p:bgPr>
        <a:solidFill>
          <a:srgbClr val="313E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871" y="381000"/>
            <a:ext cx="1536693" cy="58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13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zul_der_inf">
    <p:bg>
      <p:bgPr>
        <a:solidFill>
          <a:srgbClr val="313E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871" y="5834087"/>
            <a:ext cx="1536693" cy="58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30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zul_izq_sup">
    <p:bg>
      <p:bgPr>
        <a:solidFill>
          <a:srgbClr val="313E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64" y="381000"/>
            <a:ext cx="1536693" cy="58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86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6271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22" r:id="rId5"/>
    <p:sldLayoutId id="2147483824" r:id="rId6"/>
    <p:sldLayoutId id="2147483816" r:id="rId7"/>
    <p:sldLayoutId id="2147483817" r:id="rId8"/>
    <p:sldLayoutId id="2147483820" r:id="rId9"/>
    <p:sldLayoutId id="2147483821" r:id="rId10"/>
    <p:sldLayoutId id="2147483810" r:id="rId11"/>
    <p:sldLayoutId id="2147483811" r:id="rId12"/>
    <p:sldLayoutId id="2147483818" r:id="rId13"/>
    <p:sldLayoutId id="2147483819" r:id="rId14"/>
    <p:sldLayoutId id="2147483813" r:id="rId15"/>
    <p:sldLayoutId id="2147483823" r:id="rId16"/>
    <p:sldLayoutId id="2147483814" r:id="rId17"/>
    <p:sldLayoutId id="2147483815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7200" kern="1200">
          <a:solidFill>
            <a:srgbClr val="313EC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400" kern="1200">
          <a:solidFill>
            <a:srgbClr val="78D3FC"/>
          </a:solidFill>
          <a:latin typeface="DIN Pro Medium" panose="020B0604020101020102" pitchFamily="34" charset="0"/>
          <a:ea typeface="+mn-ea"/>
          <a:cs typeface="DIN Pro Medium" panose="020B0604020101020102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400" kern="1200">
          <a:solidFill>
            <a:srgbClr val="78D3FC"/>
          </a:solidFill>
          <a:latin typeface="DIN Pro Medium" panose="020B0604020101020102" pitchFamily="34" charset="0"/>
          <a:ea typeface="+mn-ea"/>
          <a:cs typeface="DIN Pro Medium" panose="020B0604020101020102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400" kern="1200">
          <a:solidFill>
            <a:srgbClr val="78D3FC"/>
          </a:solidFill>
          <a:latin typeface="DIN Pro Medium" panose="020B0604020101020102" pitchFamily="34" charset="0"/>
          <a:ea typeface="+mn-ea"/>
          <a:cs typeface="DIN Pro Medium" panose="020B0604020101020102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400" kern="1200">
          <a:solidFill>
            <a:srgbClr val="78D3FC"/>
          </a:solidFill>
          <a:latin typeface="DIN Pro Medium" panose="020B0604020101020102" pitchFamily="34" charset="0"/>
          <a:ea typeface="+mn-ea"/>
          <a:cs typeface="DIN Pro Medium" panose="020B0604020101020102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400" kern="1200">
          <a:solidFill>
            <a:srgbClr val="78D3FC"/>
          </a:solidFill>
          <a:latin typeface="DIN Pro Medium" panose="020B0604020101020102" pitchFamily="34" charset="0"/>
          <a:ea typeface="+mn-ea"/>
          <a:cs typeface="DIN Pro Medium" panose="020B0604020101020102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microsoft.com/office/2007/relationships/hdphoto" Target="../media/hdphoto2.wdp"/><Relationship Id="rId10" Type="http://schemas.openxmlformats.org/officeDocument/2006/relationships/image" Target="../media/image9.jpeg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sv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71" y="1092756"/>
            <a:ext cx="5052258" cy="191563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E152247-47C9-4446-86EC-6F72E665DECC}"/>
              </a:ext>
            </a:extLst>
          </p:cNvPr>
          <p:cNvSpPr txBox="1"/>
          <p:nvPr/>
        </p:nvSpPr>
        <p:spPr>
          <a:xfrm>
            <a:off x="9199134" y="3896088"/>
            <a:ext cx="16946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7200"/>
              </a:lnSpc>
            </a:pPr>
            <a:r>
              <a:rPr lang="es-CO" sz="6600" b="1" dirty="0" err="1">
                <a:solidFill>
                  <a:srgbClr val="313EC3"/>
                </a:solidFill>
                <a:latin typeface="Montserrat" panose="00000500000000000000" pitchFamily="2" charset="0"/>
                <a:cs typeface="DIN Pro Bold" panose="020B0804020101020102" pitchFamily="34" charset="0"/>
              </a:rPr>
              <a:t>xxx</a:t>
            </a:r>
            <a:endParaRPr lang="es-CO" sz="6600" b="1" dirty="0">
              <a:solidFill>
                <a:srgbClr val="313EC3"/>
              </a:solidFill>
              <a:latin typeface="Montserrat" panose="00000500000000000000" pitchFamily="2" charset="0"/>
              <a:cs typeface="DIN Pro Bold" panose="020B0804020101020102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5A9646-B375-402E-BBA0-024F40F69593}"/>
              </a:ext>
            </a:extLst>
          </p:cNvPr>
          <p:cNvSpPr txBox="1"/>
          <p:nvPr/>
        </p:nvSpPr>
        <p:spPr>
          <a:xfrm>
            <a:off x="9795451" y="4636625"/>
            <a:ext cx="10983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sz="4000" b="1" dirty="0" err="1">
                <a:solidFill>
                  <a:srgbClr val="78D3FC"/>
                </a:solidFill>
                <a:latin typeface="Montserrat" panose="00000500000000000000" pitchFamily="2" charset="0"/>
                <a:cs typeface="DIN Pro Medium" panose="020B0604020101020102" pitchFamily="34" charset="0"/>
              </a:rPr>
              <a:t>xxx</a:t>
            </a:r>
            <a:endParaRPr lang="en-US" sz="4000" b="1" dirty="0">
              <a:solidFill>
                <a:srgbClr val="78D3FC"/>
              </a:solidFill>
              <a:latin typeface="Montserrat" panose="00000500000000000000" pitchFamily="2" charset="0"/>
              <a:cs typeface="DIN Pro Medium" panose="020B0604020101020102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D67DD23-ED03-4E90-853E-BCC6A96577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9"/>
          <a:stretch/>
        </p:blipFill>
        <p:spPr>
          <a:xfrm>
            <a:off x="0" y="0"/>
            <a:ext cx="4111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99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B6ACCFD-F7F1-F4BF-55A5-210FB90EF26C}"/>
              </a:ext>
            </a:extLst>
          </p:cNvPr>
          <p:cNvSpPr txBox="1"/>
          <p:nvPr/>
        </p:nvSpPr>
        <p:spPr>
          <a:xfrm>
            <a:off x="7747318" y="1169710"/>
            <a:ext cx="28462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313EC3"/>
                </a:solidFill>
                <a:effectLst/>
                <a:uLnTx/>
                <a:uFillTx/>
                <a:latin typeface="Montserrat" panose="00000500000000000000" pitchFamily="2" charset="0"/>
                <a:cs typeface="Segoe UI" panose="020B0502040204020203" pitchFamily="34" charset="0"/>
              </a:rPr>
              <a:t>XXX</a:t>
            </a: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srgbClr val="313EC3"/>
              </a:solidFill>
              <a:effectLst/>
              <a:uLnTx/>
              <a:uFillTx/>
              <a:latin typeface="Montserrat" panose="000005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E6535F3F-38F6-EA2F-3409-48C3A7E7041B}"/>
              </a:ext>
            </a:extLst>
          </p:cNvPr>
          <p:cNvSpPr txBox="1">
            <a:spLocks/>
          </p:cNvSpPr>
          <p:nvPr/>
        </p:nvSpPr>
        <p:spPr>
          <a:xfrm>
            <a:off x="3452820" y="2404263"/>
            <a:ext cx="3439359" cy="48045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lnSpc>
                <a:spcPct val="110000"/>
              </a:lnSpc>
              <a:buNone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0"/>
                <a:cs typeface="Segoe UI Light" panose="020B0502040204020203" pitchFamily="34" charset="0"/>
              </a:rPr>
              <a:t>XXXX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anose="00000500000000000000" pitchFamily="2" charset="0"/>
              <a:cs typeface="Segoe UI Light" panose="020B0502040204020203" pitchFamily="34" charset="0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6C4B06D2-ECBB-9037-D938-9CC16032BC8E}"/>
              </a:ext>
            </a:extLst>
          </p:cNvPr>
          <p:cNvSpPr txBox="1">
            <a:spLocks/>
          </p:cNvSpPr>
          <p:nvPr/>
        </p:nvSpPr>
        <p:spPr>
          <a:xfrm>
            <a:off x="7775378" y="2119726"/>
            <a:ext cx="3368244" cy="38892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0000" indent="-18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36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54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72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4pPr>
            <a:lvl5pPr marL="90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0000"/>
              </a:lnSpc>
              <a:buNone/>
              <a:defRPr/>
            </a:pPr>
            <a:endParaRPr lang="es-ES" sz="1800" dirty="0">
              <a:solidFill>
                <a:schemeClr val="tx1"/>
              </a:solidFill>
              <a:latin typeface="Montserrat" panose="00000500000000000000" pitchFamily="2" charset="0"/>
              <a:cs typeface="Segoe UI Light" panose="020B0502040204020203" pitchFamily="34" charset="0"/>
            </a:endParaRPr>
          </a:p>
          <a:p>
            <a:pPr marL="0" lvl="0" indent="0">
              <a:lnSpc>
                <a:spcPct val="110000"/>
              </a:lnSpc>
              <a:buNone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 panose="00000500000000000000" pitchFamily="2" charset="0"/>
                <a:cs typeface="Segoe UI Light" panose="020B0502040204020203" pitchFamily="34" charset="0"/>
              </a:rPr>
              <a:t>XXXX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 panose="00000500000000000000" pitchFamily="2" charset="0"/>
              <a:cs typeface="Segoe UI Light" panose="020B0502040204020203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740429B-7866-652A-3215-6B55FE5ED0E3}"/>
              </a:ext>
            </a:extLst>
          </p:cNvPr>
          <p:cNvCxnSpPr>
            <a:cxnSpLocks/>
          </p:cNvCxnSpPr>
          <p:nvPr/>
        </p:nvCxnSpPr>
        <p:spPr>
          <a:xfrm>
            <a:off x="7356734" y="-35560"/>
            <a:ext cx="0" cy="7259300"/>
          </a:xfrm>
          <a:prstGeom prst="line">
            <a:avLst/>
          </a:prstGeom>
          <a:ln w="31750">
            <a:solidFill>
              <a:srgbClr val="78D3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áfico 13">
            <a:extLst>
              <a:ext uri="{FF2B5EF4-FFF2-40B4-BE49-F238E27FC236}">
                <a16:creationId xmlns:a16="http://schemas.microsoft.com/office/drawing/2014/main" id="{3853055D-93FC-DA11-783A-7F281FAB827F}"/>
              </a:ext>
            </a:extLst>
          </p:cNvPr>
          <p:cNvSpPr>
            <a:spLocks noChangeAspect="1"/>
          </p:cNvSpPr>
          <p:nvPr/>
        </p:nvSpPr>
        <p:spPr>
          <a:xfrm>
            <a:off x="7280764" y="1252333"/>
            <a:ext cx="180000" cy="180000"/>
          </a:xfrm>
          <a:custGeom>
            <a:avLst/>
            <a:gdLst>
              <a:gd name="connsiteX0" fmla="*/ 763510 w 763510"/>
              <a:gd name="connsiteY0" fmla="*/ 381755 h 763510"/>
              <a:gd name="connsiteX1" fmla="*/ 381755 w 763510"/>
              <a:gd name="connsiteY1" fmla="*/ 763510 h 763510"/>
              <a:gd name="connsiteX2" fmla="*/ 0 w 763510"/>
              <a:gd name="connsiteY2" fmla="*/ 381755 h 763510"/>
              <a:gd name="connsiteX3" fmla="*/ 381755 w 763510"/>
              <a:gd name="connsiteY3" fmla="*/ 0 h 763510"/>
              <a:gd name="connsiteX4" fmla="*/ 763510 w 763510"/>
              <a:gd name="connsiteY4" fmla="*/ 381755 h 76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510" h="763510">
                <a:moveTo>
                  <a:pt x="763510" y="381755"/>
                </a:moveTo>
                <a:cubicBezTo>
                  <a:pt x="763510" y="592593"/>
                  <a:pt x="592593" y="763510"/>
                  <a:pt x="381755" y="763510"/>
                </a:cubicBezTo>
                <a:cubicBezTo>
                  <a:pt x="170918" y="763510"/>
                  <a:pt x="0" y="592593"/>
                  <a:pt x="0" y="381755"/>
                </a:cubicBezTo>
                <a:cubicBezTo>
                  <a:pt x="0" y="170918"/>
                  <a:pt x="170918" y="0"/>
                  <a:pt x="381755" y="0"/>
                </a:cubicBezTo>
                <a:cubicBezTo>
                  <a:pt x="592593" y="0"/>
                  <a:pt x="763510" y="170918"/>
                  <a:pt x="763510" y="381755"/>
                </a:cubicBezTo>
                <a:close/>
              </a:path>
            </a:pathLst>
          </a:custGeom>
          <a:solidFill>
            <a:schemeClr val="accent5"/>
          </a:solidFill>
          <a:ln w="38100" cap="flat">
            <a:solidFill>
              <a:srgbClr val="F0E7E1"/>
            </a:solidFill>
            <a:prstDash val="solid"/>
            <a:miter/>
          </a:ln>
          <a:effectLst>
            <a:outerShdw blurRad="63500" sx="102000" sy="102000" algn="ctr" rotWithShape="0">
              <a:schemeClr val="accent5">
                <a:alpha val="16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0AABD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20" name="Gráfico 13">
            <a:extLst>
              <a:ext uri="{FF2B5EF4-FFF2-40B4-BE49-F238E27FC236}">
                <a16:creationId xmlns:a16="http://schemas.microsoft.com/office/drawing/2014/main" id="{7FB15105-5653-68A0-0430-C94D1AE28681}"/>
              </a:ext>
            </a:extLst>
          </p:cNvPr>
          <p:cNvSpPr>
            <a:spLocks noChangeAspect="1"/>
          </p:cNvSpPr>
          <p:nvPr/>
        </p:nvSpPr>
        <p:spPr>
          <a:xfrm>
            <a:off x="7280764" y="2486441"/>
            <a:ext cx="180000" cy="180000"/>
          </a:xfrm>
          <a:custGeom>
            <a:avLst/>
            <a:gdLst>
              <a:gd name="connsiteX0" fmla="*/ 763510 w 763510"/>
              <a:gd name="connsiteY0" fmla="*/ 381755 h 763510"/>
              <a:gd name="connsiteX1" fmla="*/ 381755 w 763510"/>
              <a:gd name="connsiteY1" fmla="*/ 763510 h 763510"/>
              <a:gd name="connsiteX2" fmla="*/ 0 w 763510"/>
              <a:gd name="connsiteY2" fmla="*/ 381755 h 763510"/>
              <a:gd name="connsiteX3" fmla="*/ 381755 w 763510"/>
              <a:gd name="connsiteY3" fmla="*/ 0 h 763510"/>
              <a:gd name="connsiteX4" fmla="*/ 763510 w 763510"/>
              <a:gd name="connsiteY4" fmla="*/ 381755 h 76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510" h="763510">
                <a:moveTo>
                  <a:pt x="763510" y="381755"/>
                </a:moveTo>
                <a:cubicBezTo>
                  <a:pt x="763510" y="592593"/>
                  <a:pt x="592593" y="763510"/>
                  <a:pt x="381755" y="763510"/>
                </a:cubicBezTo>
                <a:cubicBezTo>
                  <a:pt x="170918" y="763510"/>
                  <a:pt x="0" y="592593"/>
                  <a:pt x="0" y="381755"/>
                </a:cubicBezTo>
                <a:cubicBezTo>
                  <a:pt x="0" y="170918"/>
                  <a:pt x="170918" y="0"/>
                  <a:pt x="381755" y="0"/>
                </a:cubicBezTo>
                <a:cubicBezTo>
                  <a:pt x="592593" y="0"/>
                  <a:pt x="763510" y="170918"/>
                  <a:pt x="763510" y="381755"/>
                </a:cubicBezTo>
                <a:close/>
              </a:path>
            </a:pathLst>
          </a:custGeom>
          <a:solidFill>
            <a:schemeClr val="bg1"/>
          </a:solidFill>
          <a:ln w="38100" cap="flat">
            <a:solidFill>
              <a:srgbClr val="78D3FC"/>
            </a:solidFill>
            <a:prstDash val="solid"/>
            <a:miter/>
          </a:ln>
          <a:effectLst>
            <a:outerShdw blurRad="63500" sx="102000" sy="102000" algn="ctr" rotWithShape="0">
              <a:schemeClr val="accent5">
                <a:alpha val="16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0AABD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D717401C-EC54-83E6-7ECF-2508B5998F5C}"/>
              </a:ext>
            </a:extLst>
          </p:cNvPr>
          <p:cNvSpPr/>
          <p:nvPr/>
        </p:nvSpPr>
        <p:spPr>
          <a:xfrm>
            <a:off x="7042120" y="1039643"/>
            <a:ext cx="629228" cy="62946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5400">
            <a:solidFill>
              <a:srgbClr val="78D3FC"/>
            </a:solidFill>
          </a:ln>
          <a:effectLst>
            <a:outerShdw blurRad="503684" dist="38100" dir="5400000" sx="101000" sy="101000" algn="t" rotWithShape="0">
              <a:schemeClr val="accent5">
                <a:lumMod val="50000"/>
                <a:alpha val="24407"/>
              </a:scheme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23" name="Gráfico 13">
            <a:extLst>
              <a:ext uri="{FF2B5EF4-FFF2-40B4-BE49-F238E27FC236}">
                <a16:creationId xmlns:a16="http://schemas.microsoft.com/office/drawing/2014/main" id="{7CC27DEC-FF46-1AFC-4FCD-4E43A8C81779}"/>
              </a:ext>
            </a:extLst>
          </p:cNvPr>
          <p:cNvSpPr>
            <a:spLocks noChangeAspect="1"/>
          </p:cNvSpPr>
          <p:nvPr/>
        </p:nvSpPr>
        <p:spPr>
          <a:xfrm>
            <a:off x="7257904" y="3713836"/>
            <a:ext cx="180000" cy="180000"/>
          </a:xfrm>
          <a:custGeom>
            <a:avLst/>
            <a:gdLst>
              <a:gd name="connsiteX0" fmla="*/ 763510 w 763510"/>
              <a:gd name="connsiteY0" fmla="*/ 381755 h 763510"/>
              <a:gd name="connsiteX1" fmla="*/ 381755 w 763510"/>
              <a:gd name="connsiteY1" fmla="*/ 763510 h 763510"/>
              <a:gd name="connsiteX2" fmla="*/ 0 w 763510"/>
              <a:gd name="connsiteY2" fmla="*/ 381755 h 763510"/>
              <a:gd name="connsiteX3" fmla="*/ 381755 w 763510"/>
              <a:gd name="connsiteY3" fmla="*/ 0 h 763510"/>
              <a:gd name="connsiteX4" fmla="*/ 763510 w 763510"/>
              <a:gd name="connsiteY4" fmla="*/ 381755 h 76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510" h="763510">
                <a:moveTo>
                  <a:pt x="763510" y="381755"/>
                </a:moveTo>
                <a:cubicBezTo>
                  <a:pt x="763510" y="592593"/>
                  <a:pt x="592593" y="763510"/>
                  <a:pt x="381755" y="763510"/>
                </a:cubicBezTo>
                <a:cubicBezTo>
                  <a:pt x="170918" y="763510"/>
                  <a:pt x="0" y="592593"/>
                  <a:pt x="0" y="381755"/>
                </a:cubicBezTo>
                <a:cubicBezTo>
                  <a:pt x="0" y="170918"/>
                  <a:pt x="170918" y="0"/>
                  <a:pt x="381755" y="0"/>
                </a:cubicBezTo>
                <a:cubicBezTo>
                  <a:pt x="592593" y="0"/>
                  <a:pt x="763510" y="170918"/>
                  <a:pt x="763510" y="381755"/>
                </a:cubicBezTo>
                <a:close/>
              </a:path>
            </a:pathLst>
          </a:custGeom>
          <a:solidFill>
            <a:schemeClr val="bg1"/>
          </a:solidFill>
          <a:ln w="38100" cap="flat">
            <a:solidFill>
              <a:srgbClr val="78D3FC"/>
            </a:solidFill>
            <a:prstDash val="solid"/>
            <a:miter/>
          </a:ln>
          <a:effectLst>
            <a:outerShdw blurRad="63500" sx="102000" sy="102000" algn="ctr" rotWithShape="0">
              <a:schemeClr val="accent5">
                <a:alpha val="16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0AABD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F299A5AF-424B-F1DB-C75C-B509E5D9C6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84800" y="1142134"/>
            <a:ext cx="343869" cy="343869"/>
          </a:xfrm>
          <a:prstGeom prst="rect">
            <a:avLst/>
          </a:prstGeom>
        </p:spPr>
      </p:pic>
      <p:sp>
        <p:nvSpPr>
          <p:cNvPr id="16" name="Gráfico 13">
            <a:extLst>
              <a:ext uri="{FF2B5EF4-FFF2-40B4-BE49-F238E27FC236}">
                <a16:creationId xmlns:a16="http://schemas.microsoft.com/office/drawing/2014/main" id="{DE98B328-8639-4CDD-B387-45B4B3892BC0}"/>
              </a:ext>
            </a:extLst>
          </p:cNvPr>
          <p:cNvSpPr>
            <a:spLocks noChangeAspect="1"/>
          </p:cNvSpPr>
          <p:nvPr/>
        </p:nvSpPr>
        <p:spPr>
          <a:xfrm>
            <a:off x="7280764" y="4986683"/>
            <a:ext cx="180000" cy="180000"/>
          </a:xfrm>
          <a:custGeom>
            <a:avLst/>
            <a:gdLst>
              <a:gd name="connsiteX0" fmla="*/ 763510 w 763510"/>
              <a:gd name="connsiteY0" fmla="*/ 381755 h 763510"/>
              <a:gd name="connsiteX1" fmla="*/ 381755 w 763510"/>
              <a:gd name="connsiteY1" fmla="*/ 763510 h 763510"/>
              <a:gd name="connsiteX2" fmla="*/ 0 w 763510"/>
              <a:gd name="connsiteY2" fmla="*/ 381755 h 763510"/>
              <a:gd name="connsiteX3" fmla="*/ 381755 w 763510"/>
              <a:gd name="connsiteY3" fmla="*/ 0 h 763510"/>
              <a:gd name="connsiteX4" fmla="*/ 763510 w 763510"/>
              <a:gd name="connsiteY4" fmla="*/ 381755 h 76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3510" h="763510">
                <a:moveTo>
                  <a:pt x="763510" y="381755"/>
                </a:moveTo>
                <a:cubicBezTo>
                  <a:pt x="763510" y="592593"/>
                  <a:pt x="592593" y="763510"/>
                  <a:pt x="381755" y="763510"/>
                </a:cubicBezTo>
                <a:cubicBezTo>
                  <a:pt x="170918" y="763510"/>
                  <a:pt x="0" y="592593"/>
                  <a:pt x="0" y="381755"/>
                </a:cubicBezTo>
                <a:cubicBezTo>
                  <a:pt x="0" y="170918"/>
                  <a:pt x="170918" y="0"/>
                  <a:pt x="381755" y="0"/>
                </a:cubicBezTo>
                <a:cubicBezTo>
                  <a:pt x="592593" y="0"/>
                  <a:pt x="763510" y="170918"/>
                  <a:pt x="763510" y="381755"/>
                </a:cubicBezTo>
                <a:close/>
              </a:path>
            </a:pathLst>
          </a:custGeom>
          <a:solidFill>
            <a:schemeClr val="bg1"/>
          </a:solidFill>
          <a:ln w="38100" cap="flat">
            <a:solidFill>
              <a:srgbClr val="78D3FC"/>
            </a:solidFill>
            <a:prstDash val="solid"/>
            <a:miter/>
          </a:ln>
          <a:effectLst>
            <a:outerShdw blurRad="63500" sx="102000" sy="102000" algn="ctr" rotWithShape="0">
              <a:schemeClr val="accent5">
                <a:alpha val="16000"/>
              </a:scheme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>
              <a:ln>
                <a:noFill/>
              </a:ln>
              <a:solidFill>
                <a:srgbClr val="00AABD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17" name="CuadroTexto 20">
            <a:extLst>
              <a:ext uri="{FF2B5EF4-FFF2-40B4-BE49-F238E27FC236}">
                <a16:creationId xmlns:a16="http://schemas.microsoft.com/office/drawing/2014/main" id="{8EE849D1-0294-B5BB-71D6-48C7A82685D3}"/>
              </a:ext>
            </a:extLst>
          </p:cNvPr>
          <p:cNvSpPr txBox="1"/>
          <p:nvPr/>
        </p:nvSpPr>
        <p:spPr>
          <a:xfrm>
            <a:off x="703871" y="649691"/>
            <a:ext cx="4444599" cy="5642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srgbClr val="313EC3"/>
                </a:solidFill>
                <a:effectLst/>
                <a:uLnTx/>
                <a:uFillTx/>
                <a:latin typeface="Montserrat" panose="00000500000000000000" pitchFamily="2" charset="0"/>
                <a:cs typeface="Segoe UI" panose="020B0502040204020203" pitchFamily="34" charset="0"/>
              </a:rPr>
              <a:t>XXXX</a:t>
            </a:r>
          </a:p>
        </p:txBody>
      </p:sp>
    </p:spTree>
    <p:extLst>
      <p:ext uri="{BB962C8B-B14F-4D97-AF65-F5344CB8AC3E}">
        <p14:creationId xmlns:p14="http://schemas.microsoft.com/office/powerpoint/2010/main" val="91572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600" y="-3583705"/>
            <a:ext cx="13660122" cy="13940742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682E4FC-6B8E-48F5-BC8E-3BE18D9967CA}"/>
              </a:ext>
            </a:extLst>
          </p:cNvPr>
          <p:cNvSpPr txBox="1"/>
          <p:nvPr/>
        </p:nvSpPr>
        <p:spPr>
          <a:xfrm>
            <a:off x="298139" y="3027593"/>
            <a:ext cx="34051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ES" sz="2800" dirty="0">
                <a:solidFill>
                  <a:schemeClr val="bg1">
                    <a:lumMod val="50000"/>
                  </a:schemeClr>
                </a:solidFill>
                <a:latin typeface="Montserrat" panose="00000500000000000000" pitchFamily="2" charset="0"/>
                <a:cs typeface="DIN Pro Medium" panose="020B0604020101020102" pitchFamily="34" charset="0"/>
              </a:rPr>
              <a:t>XXX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2BA3603-9515-4BD5-8D11-363DC7DA7421}"/>
              </a:ext>
            </a:extLst>
          </p:cNvPr>
          <p:cNvSpPr txBox="1"/>
          <p:nvPr/>
        </p:nvSpPr>
        <p:spPr>
          <a:xfrm>
            <a:off x="491164" y="2011930"/>
            <a:ext cx="242285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000" b="1" i="0" u="none" strike="noStrike" kern="1200" cap="none" spc="0" normalizeH="0" baseline="0" noProof="0" dirty="0">
                <a:ln>
                  <a:noFill/>
                </a:ln>
                <a:solidFill>
                  <a:srgbClr val="313EC3"/>
                </a:solidFill>
                <a:effectLst/>
                <a:uLnTx/>
                <a:uFillTx/>
                <a:latin typeface="Montserrat" panose="00000500000000000000" pitchFamily="2" charset="0"/>
              </a:rPr>
              <a:t>XXX</a:t>
            </a:r>
            <a:endParaRPr kumimoji="0" lang="es-CO" sz="6000" b="1" i="0" u="none" strike="noStrike" kern="1200" cap="none" spc="0" normalizeH="0" baseline="0" noProof="0" dirty="0">
              <a:ln>
                <a:noFill/>
              </a:ln>
              <a:solidFill>
                <a:srgbClr val="313EC3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440" y="99594"/>
            <a:ext cx="2852946" cy="620348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169752" y="2562096"/>
            <a:ext cx="3471236" cy="47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3200"/>
              </a:lnSpc>
              <a:defRPr/>
            </a:pPr>
            <a:r>
              <a:rPr lang="es-ES" sz="2400" dirty="0">
                <a:solidFill>
                  <a:srgbClr val="0000FE"/>
                </a:solidFill>
                <a:latin typeface="Montserrat" panose="00000500000000000000" pitchFamily="2" charset="0"/>
                <a:cs typeface="DIN Pro Medium" panose="020B0604020101020102" pitchFamily="34" charset="0"/>
              </a:rPr>
              <a:t>XXX</a:t>
            </a:r>
            <a:endParaRPr lang="es-CO" sz="2400" dirty="0">
              <a:solidFill>
                <a:srgbClr val="0000FE"/>
              </a:solidFill>
              <a:latin typeface="Montserrat" panose="00000500000000000000" pitchFamily="2" charset="0"/>
              <a:cs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842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>
            <a:extLst>
              <a:ext uri="{FF2B5EF4-FFF2-40B4-BE49-F238E27FC236}">
                <a16:creationId xmlns:a16="http://schemas.microsoft.com/office/drawing/2014/main" id="{D69A2A53-0BC4-4C6F-B8DE-D831B6D5ED67}"/>
              </a:ext>
            </a:extLst>
          </p:cNvPr>
          <p:cNvSpPr txBox="1">
            <a:spLocks/>
          </p:cNvSpPr>
          <p:nvPr/>
        </p:nvSpPr>
        <p:spPr>
          <a:xfrm>
            <a:off x="479903" y="256314"/>
            <a:ext cx="11232194" cy="153598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accent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cs typeface="Segoe UI" panose="020B0502040204020203" pitchFamily="34" charset="0"/>
              </a:rPr>
              <a:t>XXXX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A7FB31F-A6A3-4EB9-8F66-E37FA7FEC98C}"/>
              </a:ext>
            </a:extLst>
          </p:cNvPr>
          <p:cNvSpPr txBox="1"/>
          <p:nvPr/>
        </p:nvSpPr>
        <p:spPr>
          <a:xfrm>
            <a:off x="1300480" y="1833672"/>
            <a:ext cx="9591040" cy="402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07000"/>
              </a:lnSpc>
              <a:spcAft>
                <a:spcPts val="1200"/>
              </a:spcAft>
              <a:buNone/>
            </a:pPr>
            <a:r>
              <a:rPr lang="es-ES" sz="2000" dirty="0">
                <a:solidFill>
                  <a:schemeClr val="bg1"/>
                </a:solidFill>
                <a:latin typeface="Montserrat" panose="00000500000000000000" pitchFamily="2" charset="0"/>
              </a:rPr>
              <a:t>XXXXXXXXXXXXXXXXXXXX</a:t>
            </a:r>
          </a:p>
        </p:txBody>
      </p:sp>
    </p:spTree>
    <p:extLst>
      <p:ext uri="{BB962C8B-B14F-4D97-AF65-F5344CB8AC3E}">
        <p14:creationId xmlns:p14="http://schemas.microsoft.com/office/powerpoint/2010/main" val="16284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20">
            <a:extLst>
              <a:ext uri="{FF2B5EF4-FFF2-40B4-BE49-F238E27FC236}">
                <a16:creationId xmlns:a16="http://schemas.microsoft.com/office/drawing/2014/main" id="{FD2FA736-3E96-E4D8-585D-6591A93F20B4}"/>
              </a:ext>
            </a:extLst>
          </p:cNvPr>
          <p:cNvSpPr/>
          <p:nvPr/>
        </p:nvSpPr>
        <p:spPr>
          <a:xfrm>
            <a:off x="0" y="5485203"/>
            <a:ext cx="12186610" cy="1372797"/>
          </a:xfrm>
          <a:prstGeom prst="rect">
            <a:avLst/>
          </a:prstGeom>
          <a:solidFill>
            <a:srgbClr val="313E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42" name="TextBox 2">
            <a:extLst>
              <a:ext uri="{FF2B5EF4-FFF2-40B4-BE49-F238E27FC236}">
                <a16:creationId xmlns:a16="http://schemas.microsoft.com/office/drawing/2014/main" id="{37FC263C-E060-5CA2-4A1C-97C1F10D90CD}"/>
              </a:ext>
            </a:extLst>
          </p:cNvPr>
          <p:cNvSpPr txBox="1">
            <a:spLocks/>
          </p:cNvSpPr>
          <p:nvPr/>
        </p:nvSpPr>
        <p:spPr>
          <a:xfrm>
            <a:off x="1696455" y="5811222"/>
            <a:ext cx="7655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EA5B38"/>
              </a:buClr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Lato" charset="0"/>
                <a:cs typeface="Segoe UI Semilight" panose="020B0402040204020203" pitchFamily="34" charset="0"/>
              </a:rPr>
              <a:t>XXXXXXXXXXXXX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791999" y="5771944"/>
            <a:ext cx="715496" cy="715496"/>
            <a:chOff x="543079" y="5771944"/>
            <a:chExt cx="715496" cy="715496"/>
          </a:xfrm>
        </p:grpSpPr>
        <p:sp>
          <p:nvSpPr>
            <p:cNvPr id="54" name="Oval 65">
              <a:extLst>
                <a:ext uri="{FF2B5EF4-FFF2-40B4-BE49-F238E27FC236}">
                  <a16:creationId xmlns:a16="http://schemas.microsoft.com/office/drawing/2014/main" id="{5D0E5432-0D19-7DE4-82DB-A08FF051384A}"/>
                </a:ext>
              </a:extLst>
            </p:cNvPr>
            <p:cNvSpPr/>
            <p:nvPr/>
          </p:nvSpPr>
          <p:spPr>
            <a:xfrm>
              <a:off x="543079" y="5771944"/>
              <a:ext cx="715496" cy="71549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267765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O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endParaRPr>
            </a:p>
          </p:txBody>
        </p:sp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20D85B1B-B64B-AD6B-0914-FA6E21F64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3062" y="5897968"/>
              <a:ext cx="445634" cy="4456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876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294892" y="2163379"/>
            <a:ext cx="21611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s-CO" sz="7200" b="1" dirty="0">
                <a:solidFill>
                  <a:srgbClr val="313EC3"/>
                </a:solidFill>
                <a:latin typeface="Montserrat" panose="00000500000000000000" pitchFamily="2" charset="0"/>
                <a:cs typeface="DIN Pro Bold" panose="020B0804020101020102" pitchFamily="34" charset="0"/>
              </a:rPr>
              <a:t>XXX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2"/>
          <a:stretch/>
        </p:blipFill>
        <p:spPr>
          <a:xfrm>
            <a:off x="0" y="0"/>
            <a:ext cx="3453704" cy="6858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9572758" y="4368688"/>
            <a:ext cx="13917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CO" sz="4400" b="1" dirty="0">
                <a:solidFill>
                  <a:srgbClr val="78D3FC"/>
                </a:solidFill>
                <a:latin typeface="Montserrat" panose="00000500000000000000" pitchFamily="2" charset="0"/>
                <a:cs typeface="DIN Pro Medium" panose="020B0604020101020102" pitchFamily="34" charset="0"/>
              </a:rPr>
              <a:t>XXX</a:t>
            </a:r>
            <a:endParaRPr lang="en-US" sz="4400" b="1" dirty="0">
              <a:solidFill>
                <a:srgbClr val="78D3FC"/>
              </a:solidFill>
              <a:latin typeface="Montserrat" panose="00000500000000000000" pitchFamily="2" charset="0"/>
              <a:cs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4658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6" t="9261" r="4556" b="25676"/>
          <a:stretch/>
        </p:blipFill>
        <p:spPr>
          <a:xfrm>
            <a:off x="5382820" y="-50683"/>
            <a:ext cx="6809180" cy="690868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1" b="45729"/>
          <a:stretch/>
        </p:blipFill>
        <p:spPr>
          <a:xfrm rot="5400000">
            <a:off x="-1203503" y="2623227"/>
            <a:ext cx="5438276" cy="303127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2BA3603-9515-4BD5-8D11-363DC7DA7421}"/>
              </a:ext>
            </a:extLst>
          </p:cNvPr>
          <p:cNvSpPr txBox="1"/>
          <p:nvPr/>
        </p:nvSpPr>
        <p:spPr>
          <a:xfrm>
            <a:off x="2046514" y="2123670"/>
            <a:ext cx="324211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6000" b="1" dirty="0">
                <a:solidFill>
                  <a:srgbClr val="313EC3"/>
                </a:solidFill>
                <a:latin typeface="Montserrat" panose="00000500000000000000" pitchFamily="2" charset="0"/>
              </a:rPr>
              <a:t> 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s-MX" sz="6000" b="1" dirty="0">
                <a:solidFill>
                  <a:srgbClr val="313EC3"/>
                </a:solidFill>
                <a:latin typeface="Montserrat" panose="00000500000000000000" pitchFamily="2" charset="0"/>
              </a:rPr>
              <a:t>XX</a:t>
            </a:r>
            <a:endParaRPr kumimoji="0" lang="es-CO" sz="6000" b="1" i="0" u="none" strike="noStrike" kern="1200" cap="none" spc="0" normalizeH="0" baseline="0" noProof="0" dirty="0">
              <a:ln>
                <a:noFill/>
              </a:ln>
              <a:solidFill>
                <a:srgbClr val="313EC3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115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B75BD54-B6C6-5D2D-6B4A-B71FAFBA06F2}"/>
              </a:ext>
            </a:extLst>
          </p:cNvPr>
          <p:cNvSpPr txBox="1"/>
          <p:nvPr/>
        </p:nvSpPr>
        <p:spPr>
          <a:xfrm>
            <a:off x="674914" y="770889"/>
            <a:ext cx="1108165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400" b="1" dirty="0">
                <a:solidFill>
                  <a:srgbClr val="313EC3"/>
                </a:solidFill>
                <a:latin typeface="Montserrat" pitchFamily="2" charset="77"/>
              </a:rPr>
              <a:t>XXX</a:t>
            </a:r>
            <a:endParaRPr lang="es-CO" sz="1700" dirty="0">
              <a:solidFill>
                <a:schemeClr val="tx1">
                  <a:lumMod val="75000"/>
                  <a:lumOff val="25000"/>
                </a:schemeClr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45756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90A36A-5FAD-F6CD-48A7-D15E6E0516D3}"/>
              </a:ext>
            </a:extLst>
          </p:cNvPr>
          <p:cNvSpPr txBox="1"/>
          <p:nvPr/>
        </p:nvSpPr>
        <p:spPr>
          <a:xfrm>
            <a:off x="566057" y="714229"/>
            <a:ext cx="1123405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3400" b="1" dirty="0">
                <a:solidFill>
                  <a:schemeClr val="bg1"/>
                </a:solidFill>
                <a:latin typeface="Montserrat" pitchFamily="2" charset="77"/>
              </a:rPr>
              <a:t>XXXX</a:t>
            </a:r>
            <a:endParaRPr lang="es-ES" sz="1700" dirty="0">
              <a:solidFill>
                <a:schemeClr val="bg1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216451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FB73E0F-696F-CEEE-0417-A283900495EC}"/>
              </a:ext>
            </a:extLst>
          </p:cNvPr>
          <p:cNvSpPr txBox="1"/>
          <p:nvPr/>
        </p:nvSpPr>
        <p:spPr>
          <a:xfrm>
            <a:off x="342900" y="834885"/>
            <a:ext cx="115062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3400" b="1" dirty="0">
                <a:solidFill>
                  <a:srgbClr val="313EC3"/>
                </a:solidFill>
                <a:latin typeface="Montserrat" pitchFamily="2" charset="77"/>
              </a:rPr>
              <a:t>XXX</a:t>
            </a:r>
            <a:endParaRPr lang="es-ES" sz="1500" dirty="0">
              <a:solidFill>
                <a:srgbClr val="313EC3"/>
              </a:solidFill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41307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10110" y="0"/>
            <a:ext cx="6719953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682E4FC-6B8E-48F5-BC8E-3BE18D9967CA}"/>
              </a:ext>
            </a:extLst>
          </p:cNvPr>
          <p:cNvSpPr txBox="1"/>
          <p:nvPr/>
        </p:nvSpPr>
        <p:spPr>
          <a:xfrm>
            <a:off x="5290679" y="3193764"/>
            <a:ext cx="6568374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cs typeface="DIN Pro Medium" panose="020B0604020101020102" pitchFamily="34" charset="0"/>
              </a:rPr>
              <a:t>XXXX</a:t>
            </a:r>
            <a:endParaRPr kumimoji="0" lang="es-CO" sz="37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0"/>
              <a:cs typeface="DIN Pro Medium" panose="020B0604020101020102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2BA3603-9515-4BD5-8D11-363DC7DA7421}"/>
              </a:ext>
            </a:extLst>
          </p:cNvPr>
          <p:cNvSpPr txBox="1"/>
          <p:nvPr/>
        </p:nvSpPr>
        <p:spPr>
          <a:xfrm>
            <a:off x="5290678" y="2124089"/>
            <a:ext cx="443764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000" b="1" i="0" u="none" strike="noStrike" kern="1200" cap="none" spc="0" normalizeH="0" baseline="0" noProof="0" dirty="0">
                <a:ln>
                  <a:noFill/>
                </a:ln>
                <a:solidFill>
                  <a:srgbClr val="313EC3"/>
                </a:solidFill>
                <a:effectLst/>
                <a:uLnTx/>
                <a:uFillTx/>
                <a:latin typeface="Montserrat" panose="00000500000000000000" pitchFamily="2" charset="0"/>
              </a:rPr>
              <a:t>XXXX</a:t>
            </a:r>
            <a:endParaRPr kumimoji="0" lang="es-CO" sz="6000" b="1" i="0" u="none" strike="noStrike" kern="1200" cap="none" spc="0" normalizeH="0" baseline="0" noProof="0" dirty="0">
              <a:ln>
                <a:noFill/>
              </a:ln>
              <a:solidFill>
                <a:srgbClr val="313EC3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03" y="1041400"/>
            <a:ext cx="3053441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3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326854" y="3747928"/>
            <a:ext cx="1295547" cy="656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400"/>
              </a:lnSpc>
            </a:pPr>
            <a:r>
              <a:rPr lang="es-CO" sz="4400" dirty="0">
                <a:solidFill>
                  <a:srgbClr val="78D3FC"/>
                </a:solidFill>
                <a:latin typeface="Montserrat" panose="00000500000000000000" pitchFamily="2" charset="0"/>
                <a:cs typeface="DIN Pro Medium" panose="020B0604020101020102" pitchFamily="34" charset="0"/>
              </a:rPr>
              <a:t>XXX</a:t>
            </a:r>
            <a:endParaRPr lang="en-US" sz="4400" dirty="0">
              <a:solidFill>
                <a:srgbClr val="78D3FC"/>
              </a:solidFill>
              <a:latin typeface="Montserrat" panose="00000500000000000000" pitchFamily="2" charset="0"/>
              <a:cs typeface="DIN Pro Medium" panose="020B0604020101020102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8146754" y="1877824"/>
            <a:ext cx="32165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s-MX" sz="1500" dirty="0">
                <a:latin typeface="Montserrat" panose="00000500000000000000" pitchFamily="2" charset="0"/>
                <a:ea typeface="Roboto Light" panose="02000000000000000000" pitchFamily="2" charset="0"/>
                <a:cs typeface="DIN Pro Regular" panose="020B0504020101020102" pitchFamily="34" charset="0"/>
              </a:rPr>
              <a:t>XXXXXXXXXXXXXXXXXXXXXXXXXXXXXXXXXXXXXXXXXXXX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1326854" y="1877824"/>
            <a:ext cx="20024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7200"/>
              </a:lnSpc>
            </a:pPr>
            <a:r>
              <a:rPr lang="es-CO" sz="7200" dirty="0">
                <a:solidFill>
                  <a:srgbClr val="313EC3"/>
                </a:solidFill>
                <a:latin typeface="Montserrat" panose="00000500000000000000" pitchFamily="2" charset="0"/>
                <a:cs typeface="DIN Pro Bold" panose="020B0804020101020102" pitchFamily="34" charset="0"/>
              </a:rPr>
              <a:t>XXX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326854" y="4404518"/>
            <a:ext cx="867545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700"/>
              </a:lnSpc>
            </a:pPr>
            <a:r>
              <a:rPr lang="es-CO" sz="270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cs typeface="DIN Pro Medium" panose="020B0604020101020102" pitchFamily="34" charset="0"/>
              </a:rPr>
              <a:t>XXX</a:t>
            </a:r>
            <a:endParaRPr lang="en-US" sz="2700" dirty="0">
              <a:solidFill>
                <a:schemeClr val="tx1">
                  <a:lumMod val="65000"/>
                  <a:lumOff val="35000"/>
                </a:schemeClr>
              </a:solidFill>
              <a:latin typeface="Montserrat" panose="00000500000000000000" pitchFamily="2" charset="0"/>
              <a:cs typeface="DIN Pro Medium" panose="020B06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3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6A615B2-DE39-4F0B-8DDE-0478C29EC936}"/>
              </a:ext>
            </a:extLst>
          </p:cNvPr>
          <p:cNvSpPr txBox="1"/>
          <p:nvPr/>
        </p:nvSpPr>
        <p:spPr>
          <a:xfrm>
            <a:off x="3544493" y="1593568"/>
            <a:ext cx="78029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641" marR="0" lvl="0" indent="0" algn="l" defTabSz="914400" rtl="0" eaLnBrk="1" fontAlgn="auto" latinLnBrk="0" hangingPunct="1">
              <a:lnSpc>
                <a:spcPct val="100000"/>
              </a:lnSpc>
              <a:spcBef>
                <a:spcPts val="79"/>
              </a:spcBef>
              <a:spcAft>
                <a:spcPts val="0"/>
              </a:spcAft>
              <a:buClrTx/>
              <a:buSzTx/>
              <a:buFontTx/>
              <a:buNone/>
              <a:tabLst>
                <a:tab pos="314759" algn="l"/>
                <a:tab pos="315319" algn="l"/>
              </a:tabLst>
              <a:defRPr/>
            </a:pPr>
            <a:r>
              <a:rPr kumimoji="0" lang="es-MX" sz="1600" i="0" u="none" strike="noStrike" kern="1200" cap="none" spc="-4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cs typeface="Segoe UI Light"/>
              </a:rPr>
              <a:t>XXXXXX</a:t>
            </a:r>
            <a:endParaRPr kumimoji="0" lang="es-CO" sz="1600" i="0" u="none" strike="noStrike" kern="1200" cap="none" spc="-4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0"/>
              <a:cs typeface="Segoe UI Light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E732EA8-40C0-4157-B0FD-F1E7F703F7C2}"/>
              </a:ext>
            </a:extLst>
          </p:cNvPr>
          <p:cNvSpPr txBox="1"/>
          <p:nvPr/>
        </p:nvSpPr>
        <p:spPr>
          <a:xfrm>
            <a:off x="3500043" y="775375"/>
            <a:ext cx="502800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6000" b="1" i="0" u="none" strike="noStrike" kern="1200" cap="none" spc="0" normalizeH="0" baseline="0" noProof="0" dirty="0">
                <a:ln>
                  <a:noFill/>
                </a:ln>
                <a:solidFill>
                  <a:srgbClr val="313EC3"/>
                </a:solidFill>
                <a:effectLst/>
                <a:uLnTx/>
                <a:uFillTx/>
                <a:latin typeface="Montserrat" panose="00000500000000000000" pitchFamily="2" charset="0"/>
              </a:rPr>
              <a:t>XXXX</a:t>
            </a:r>
            <a:endParaRPr kumimoji="0" lang="es-CO" sz="6000" b="1" i="0" u="none" strike="noStrike" kern="1200" cap="none" spc="0" normalizeH="0" baseline="0" noProof="0" dirty="0">
              <a:ln>
                <a:noFill/>
              </a:ln>
              <a:solidFill>
                <a:srgbClr val="313EC3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pic>
        <p:nvPicPr>
          <p:cNvPr id="3" name="Picture 88" descr="A picture containing outdoor, grass, resort, several&#10;&#10;Description automatically generated">
            <a:extLst>
              <a:ext uri="{FF2B5EF4-FFF2-40B4-BE49-F238E27FC236}">
                <a16:creationId xmlns:a16="http://schemas.microsoft.com/office/drawing/2014/main" id="{A7237733-6F32-0903-009C-446F7463A5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2" t="2552" r="34742" b="6893"/>
          <a:stretch/>
        </p:blipFill>
        <p:spPr>
          <a:xfrm>
            <a:off x="0" y="0"/>
            <a:ext cx="3314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1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71" y="1092756"/>
            <a:ext cx="5052258" cy="191563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E152247-47C9-4446-86EC-6F72E665DECC}"/>
              </a:ext>
            </a:extLst>
          </p:cNvPr>
          <p:cNvSpPr txBox="1"/>
          <p:nvPr/>
        </p:nvSpPr>
        <p:spPr>
          <a:xfrm>
            <a:off x="6951724" y="3896088"/>
            <a:ext cx="39421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7200"/>
              </a:lnSpc>
            </a:pPr>
            <a:r>
              <a:rPr lang="es-CO" sz="6600" b="1" dirty="0">
                <a:solidFill>
                  <a:srgbClr val="313EC3"/>
                </a:solidFill>
                <a:latin typeface="Montserrat" panose="00000500000000000000" pitchFamily="2" charset="0"/>
                <a:cs typeface="DIN Pro Bold" panose="020B0804020101020102" pitchFamily="34" charset="0"/>
              </a:rPr>
              <a:t>¡Gracias!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D67DD23-ED03-4E90-853E-BCC6A96577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89"/>
          <a:stretch/>
        </p:blipFill>
        <p:spPr>
          <a:xfrm>
            <a:off x="0" y="0"/>
            <a:ext cx="41111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60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779050" y="1368311"/>
            <a:ext cx="21611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7200"/>
              </a:lnSpc>
            </a:pPr>
            <a:r>
              <a:rPr lang="es-CO" sz="7200" b="1" dirty="0">
                <a:solidFill>
                  <a:srgbClr val="313EC3"/>
                </a:solidFill>
                <a:latin typeface="Montserrat" panose="00000500000000000000" pitchFamily="2" charset="0"/>
                <a:cs typeface="DIN Pro Bold" panose="020B0804020101020102" pitchFamily="34" charset="0"/>
              </a:rPr>
              <a:t>XXX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632404" y="2496915"/>
            <a:ext cx="3711871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s-MX" sz="1600" dirty="0">
                <a:latin typeface="Montserrat" panose="00000500000000000000" pitchFamily="2" charset="0"/>
                <a:cs typeface="DIN Pro Regular" panose="020B0504020101020102" pitchFamily="34" charset="0"/>
              </a:rPr>
              <a:t>XXXXXX</a:t>
            </a:r>
          </a:p>
        </p:txBody>
      </p:sp>
      <p:pic>
        <p:nvPicPr>
          <p:cNvPr id="10" name="Graphic 49">
            <a:extLst>
              <a:ext uri="{FF2B5EF4-FFF2-40B4-BE49-F238E27FC236}">
                <a16:creationId xmlns:a16="http://schemas.microsoft.com/office/drawing/2014/main" id="{F1FBBDB0-7C53-B10A-FB5F-24F7DF89E0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313EC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335" y="2498836"/>
            <a:ext cx="362254" cy="362254"/>
          </a:xfrm>
          <a:prstGeom prst="rect">
            <a:avLst/>
          </a:prstGeom>
        </p:spPr>
      </p:pic>
      <p:pic>
        <p:nvPicPr>
          <p:cNvPr id="11" name="Graphic 52">
            <a:extLst>
              <a:ext uri="{FF2B5EF4-FFF2-40B4-BE49-F238E27FC236}">
                <a16:creationId xmlns:a16="http://schemas.microsoft.com/office/drawing/2014/main" id="{DC2E5097-1667-F912-5839-035980E322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313EC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718" y="3065789"/>
            <a:ext cx="361488" cy="361488"/>
          </a:xfrm>
          <a:prstGeom prst="rect">
            <a:avLst/>
          </a:prstGeom>
        </p:spPr>
      </p:pic>
      <p:pic>
        <p:nvPicPr>
          <p:cNvPr id="12" name="Graphic 54">
            <a:extLst>
              <a:ext uri="{FF2B5EF4-FFF2-40B4-BE49-F238E27FC236}">
                <a16:creationId xmlns:a16="http://schemas.microsoft.com/office/drawing/2014/main" id="{C320A4BD-C9F6-317D-0813-B44F84E90B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313EC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334" y="4395114"/>
            <a:ext cx="342256" cy="342256"/>
          </a:xfrm>
          <a:prstGeom prst="rect">
            <a:avLst/>
          </a:prstGeom>
        </p:spPr>
      </p:pic>
      <p:pic>
        <p:nvPicPr>
          <p:cNvPr id="13" name="Graphic 55">
            <a:extLst>
              <a:ext uri="{FF2B5EF4-FFF2-40B4-BE49-F238E27FC236}">
                <a16:creationId xmlns:a16="http://schemas.microsoft.com/office/drawing/2014/main" id="{96821C73-C399-E4A6-C76C-FE40694F29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313EC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348" y="3665354"/>
            <a:ext cx="368228" cy="368228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7632404" y="3109205"/>
            <a:ext cx="588623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s-MX" sz="1600" dirty="0">
                <a:latin typeface="Montserrat" panose="00000500000000000000" pitchFamily="2" charset="0"/>
                <a:cs typeface="DIN Pro Regular" panose="020B0504020101020102" pitchFamily="34" charset="0"/>
              </a:rPr>
              <a:t>XXX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632404" y="3598117"/>
            <a:ext cx="723275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600"/>
              </a:lnSpc>
            </a:pPr>
            <a:r>
              <a:rPr lang="es-MX" sz="1600" dirty="0">
                <a:latin typeface="Montserrat" panose="00000500000000000000" pitchFamily="2" charset="0"/>
                <a:cs typeface="DIN Pro Regular" panose="020B0504020101020102" pitchFamily="34" charset="0"/>
              </a:rPr>
              <a:t>XXXX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7632405" y="4257741"/>
            <a:ext cx="304512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s-MX" sz="1600" dirty="0">
                <a:latin typeface="Montserrat" panose="00000500000000000000" pitchFamily="2" charset="0"/>
                <a:cs typeface="DIN Pro Regular" panose="020B0504020101020102" pitchFamily="34" charset="0"/>
              </a:rPr>
              <a:t>XXXX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04" r="10571"/>
          <a:stretch/>
        </p:blipFill>
        <p:spPr>
          <a:xfrm>
            <a:off x="0" y="0"/>
            <a:ext cx="5776832" cy="6858000"/>
          </a:xfrm>
          <a:prstGeom prst="rect">
            <a:avLst/>
          </a:prstGeom>
        </p:spPr>
      </p:pic>
      <p:grpSp>
        <p:nvGrpSpPr>
          <p:cNvPr id="32" name="Grupo 31"/>
          <p:cNvGrpSpPr/>
          <p:nvPr/>
        </p:nvGrpSpPr>
        <p:grpSpPr>
          <a:xfrm>
            <a:off x="5455831" y="489026"/>
            <a:ext cx="975986" cy="2595835"/>
            <a:chOff x="5602527" y="714654"/>
            <a:chExt cx="969459" cy="2578470"/>
          </a:xfrm>
        </p:grpSpPr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52350">
              <a:off x="5633221" y="683960"/>
              <a:ext cx="873550" cy="934937"/>
            </a:xfrm>
            <a:prstGeom prst="rect">
              <a:avLst/>
            </a:prstGeom>
          </p:spPr>
        </p:pic>
        <p:pic>
          <p:nvPicPr>
            <p:cNvPr id="30" name="Imagen 2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95448">
              <a:off x="5625112" y="1537291"/>
              <a:ext cx="873550" cy="934937"/>
            </a:xfrm>
            <a:prstGeom prst="rect">
              <a:avLst/>
            </a:prstGeom>
          </p:spPr>
        </p:pic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448601">
              <a:off x="5698436" y="2358187"/>
              <a:ext cx="873550" cy="934937"/>
            </a:xfrm>
            <a:prstGeom prst="rect">
              <a:avLst/>
            </a:prstGeom>
          </p:spPr>
        </p:pic>
      </p:grpSp>
      <p:pic>
        <p:nvPicPr>
          <p:cNvPr id="37" name="Imagen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64" y="381000"/>
            <a:ext cx="1536693" cy="58265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2AAE858-99CC-3027-D663-11B35C3B8FCA}"/>
              </a:ext>
            </a:extLst>
          </p:cNvPr>
          <p:cNvSpPr txBox="1"/>
          <p:nvPr/>
        </p:nvSpPr>
        <p:spPr>
          <a:xfrm>
            <a:off x="7643276" y="5122549"/>
            <a:ext cx="304512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s-MX" sz="1600" dirty="0">
                <a:latin typeface="Montserrat" panose="00000500000000000000" pitchFamily="2" charset="0"/>
                <a:cs typeface="DIN Pro Regular" panose="020B0504020101020102" pitchFamily="34" charset="0"/>
              </a:rPr>
              <a:t>XXX</a:t>
            </a:r>
          </a:p>
        </p:txBody>
      </p:sp>
      <p:pic>
        <p:nvPicPr>
          <p:cNvPr id="6" name="Graphic 52">
            <a:extLst>
              <a:ext uri="{FF2B5EF4-FFF2-40B4-BE49-F238E27FC236}">
                <a16:creationId xmlns:a16="http://schemas.microsoft.com/office/drawing/2014/main" id="{0279DD98-3501-19A0-A6D0-C7E3907B5D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313EC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818" y="5172719"/>
            <a:ext cx="361488" cy="36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6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14"/>
          <p:cNvSpPr txBox="1">
            <a:spLocks/>
          </p:cNvSpPr>
          <p:nvPr/>
        </p:nvSpPr>
        <p:spPr>
          <a:xfrm>
            <a:off x="4051570" y="1744109"/>
            <a:ext cx="7949930" cy="12508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44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chemeClr val="bg1"/>
                </a:solidFill>
                <a:latin typeface="DIN Pro Medium" panose="020B0604020101020102" pitchFamily="34" charset="0"/>
                <a:ea typeface="+mn-ea"/>
                <a:cs typeface="DIN Pro Medium" panose="020B0604020101020102" pitchFamily="34" charset="0"/>
              </a:defRPr>
            </a:lvl1pPr>
            <a:lvl2pPr marL="685800" indent="-228600" algn="l" defTabSz="914400" rtl="0" eaLnBrk="1" latinLnBrk="0" hangingPunct="1">
              <a:lnSpc>
                <a:spcPts val="4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bg1"/>
                </a:solidFill>
                <a:latin typeface="DIN Pro Medium" panose="020B0604020101020102" pitchFamily="34" charset="0"/>
                <a:ea typeface="+mn-ea"/>
                <a:cs typeface="DIN Pro Medium" panose="020B0604020101020102" pitchFamily="34" charset="0"/>
              </a:defRPr>
            </a:lvl2pPr>
            <a:lvl3pPr marL="1143000" indent="-228600" algn="l" defTabSz="914400" rtl="0" eaLnBrk="1" latinLnBrk="0" hangingPunct="1">
              <a:lnSpc>
                <a:spcPts val="4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bg1"/>
                </a:solidFill>
                <a:latin typeface="DIN Pro Medium" panose="020B0604020101020102" pitchFamily="34" charset="0"/>
                <a:ea typeface="+mn-ea"/>
                <a:cs typeface="DIN Pro Medium" panose="020B0604020101020102" pitchFamily="34" charset="0"/>
              </a:defRPr>
            </a:lvl3pPr>
            <a:lvl4pPr marL="1600200" indent="-228600" algn="l" defTabSz="914400" rtl="0" eaLnBrk="1" latinLnBrk="0" hangingPunct="1">
              <a:lnSpc>
                <a:spcPts val="4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bg1"/>
                </a:solidFill>
                <a:latin typeface="DIN Pro Medium" panose="020B0604020101020102" pitchFamily="34" charset="0"/>
                <a:ea typeface="+mn-ea"/>
                <a:cs typeface="DIN Pro Medium" panose="020B0604020101020102" pitchFamily="34" charset="0"/>
              </a:defRPr>
            </a:lvl4pPr>
            <a:lvl5pPr marL="2057400" indent="-228600" algn="l" defTabSz="914400" rtl="0" eaLnBrk="1" latinLnBrk="0" hangingPunct="1">
              <a:lnSpc>
                <a:spcPts val="4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bg1"/>
                </a:solidFill>
                <a:latin typeface="DIN Pro Medium" panose="020B0604020101020102" pitchFamily="34" charset="0"/>
                <a:ea typeface="+mn-ea"/>
                <a:cs typeface="DIN Pro Medium" panose="020B0604020101020102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b="1" dirty="0">
                <a:solidFill>
                  <a:srgbClr val="313EC3"/>
                </a:solidFill>
                <a:latin typeface="Montserrat" panose="00000500000000000000" pitchFamily="2" charset="0"/>
              </a:rPr>
              <a:t>XXXXX</a:t>
            </a:r>
            <a:endParaRPr lang="en-US" b="1" dirty="0">
              <a:solidFill>
                <a:srgbClr val="313EC3"/>
              </a:solidFill>
              <a:latin typeface="Montserrat" panose="00000500000000000000" pitchFamily="2" charset="0"/>
            </a:endParaRPr>
          </a:p>
        </p:txBody>
      </p:sp>
      <p:sp>
        <p:nvSpPr>
          <p:cNvPr id="16" name="Marcador de texto 16"/>
          <p:cNvSpPr txBox="1">
            <a:spLocks/>
          </p:cNvSpPr>
          <p:nvPr/>
        </p:nvSpPr>
        <p:spPr>
          <a:xfrm>
            <a:off x="4051570" y="4414450"/>
            <a:ext cx="3924300" cy="217368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ts val="2700"/>
              </a:lnSpc>
              <a:spcBef>
                <a:spcPts val="1000"/>
              </a:spcBef>
              <a:buFont typeface="Arial" panose="020B0604020202020204" pitchFamily="34" charset="0"/>
              <a:buNone/>
              <a:defRPr sz="2700" kern="1200">
                <a:solidFill>
                  <a:srgbClr val="313EC3"/>
                </a:solidFill>
                <a:latin typeface="DIN Pro Medium" panose="020B0604020101020102" pitchFamily="34" charset="0"/>
                <a:ea typeface="+mn-ea"/>
                <a:cs typeface="DIN Pro Medium" panose="020B0604020101020102" pitchFamily="34" charset="0"/>
              </a:defRPr>
            </a:lvl1pPr>
            <a:lvl2pPr marL="685800" indent="-228600" algn="l" defTabSz="914400" rtl="0" eaLnBrk="1" latinLnBrk="0" hangingPunct="1">
              <a:lnSpc>
                <a:spcPts val="27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313EC3"/>
                </a:solidFill>
                <a:latin typeface="DIN Pro Medium" panose="020B0604020101020102" pitchFamily="34" charset="0"/>
                <a:ea typeface="+mn-ea"/>
                <a:cs typeface="DIN Pro Medium" panose="020B0604020101020102" pitchFamily="34" charset="0"/>
              </a:defRPr>
            </a:lvl2pPr>
            <a:lvl3pPr marL="1143000" indent="-228600" algn="l" defTabSz="914400" rtl="0" eaLnBrk="1" latinLnBrk="0" hangingPunct="1">
              <a:lnSpc>
                <a:spcPts val="27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313EC3"/>
                </a:solidFill>
                <a:latin typeface="DIN Pro Medium" panose="020B0604020101020102" pitchFamily="34" charset="0"/>
                <a:ea typeface="+mn-ea"/>
                <a:cs typeface="DIN Pro Medium" panose="020B0604020101020102" pitchFamily="34" charset="0"/>
              </a:defRPr>
            </a:lvl3pPr>
            <a:lvl4pPr marL="1600200" indent="-228600" algn="l" defTabSz="914400" rtl="0" eaLnBrk="1" latinLnBrk="0" hangingPunct="1">
              <a:lnSpc>
                <a:spcPts val="27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313EC3"/>
                </a:solidFill>
                <a:latin typeface="DIN Pro Medium" panose="020B0604020101020102" pitchFamily="34" charset="0"/>
                <a:ea typeface="+mn-ea"/>
                <a:cs typeface="DIN Pro Medium" panose="020B0604020101020102" pitchFamily="34" charset="0"/>
              </a:defRPr>
            </a:lvl4pPr>
            <a:lvl5pPr marL="2057400" indent="-228600" algn="l" defTabSz="914400" rtl="0" eaLnBrk="1" latinLnBrk="0" hangingPunct="1">
              <a:lnSpc>
                <a:spcPts val="27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700" kern="1200">
                <a:solidFill>
                  <a:srgbClr val="313EC3"/>
                </a:solidFill>
                <a:latin typeface="DIN Pro Medium" panose="020B0604020101020102" pitchFamily="34" charset="0"/>
                <a:ea typeface="+mn-ea"/>
                <a:cs typeface="DIN Pro Medium" panose="020B0604020101020102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" panose="00000500000000000000" pitchFamily="2" charset="0"/>
                <a:cs typeface="DIN Pro Regular" panose="020B0504020101020102" pitchFamily="34" charset="0"/>
              </a:rPr>
              <a:t>X</a:t>
            </a: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" panose="00000500000000000000" pitchFamily="2" charset="0"/>
                <a:cs typeface="DIN Pro Regular" panose="020B0504020101020102" pitchFamily="34" charset="0"/>
              </a:rPr>
              <a:t>X</a:t>
            </a: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" panose="00000500000000000000" pitchFamily="2" charset="0"/>
                <a:cs typeface="DIN Pro Regular" panose="020B0504020101020102" pitchFamily="34" charset="0"/>
              </a:rPr>
              <a:t>X</a:t>
            </a: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s-MX" sz="1600" dirty="0">
                <a:latin typeface="Montserrat" panose="00000500000000000000" pitchFamily="2" charset="0"/>
                <a:cs typeface="DIN Pro Regular" panose="020B0504020101020102" pitchFamily="34" charset="0"/>
              </a:rPr>
              <a:t>X</a:t>
            </a:r>
          </a:p>
        </p:txBody>
      </p:sp>
      <p:sp>
        <p:nvSpPr>
          <p:cNvPr id="19" name="Marcador de texto 16"/>
          <p:cNvSpPr txBox="1">
            <a:spLocks/>
          </p:cNvSpPr>
          <p:nvPr/>
        </p:nvSpPr>
        <p:spPr>
          <a:xfrm>
            <a:off x="7709170" y="4450963"/>
            <a:ext cx="4012930" cy="139779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rgbClr val="313EC3"/>
                </a:solidFill>
                <a:latin typeface="+mn-lt"/>
                <a:ea typeface="+mn-ea"/>
                <a:cs typeface="DIN Pro Medium" panose="020B0604020101020102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13EC3"/>
                </a:solidFill>
                <a:latin typeface="+mn-lt"/>
                <a:ea typeface="+mn-ea"/>
                <a:cs typeface="DIN Pro Medium" panose="020B0604020101020102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13EC3"/>
                </a:solidFill>
                <a:latin typeface="+mn-lt"/>
                <a:ea typeface="+mn-ea"/>
                <a:cs typeface="DIN Pro Medium" panose="020B0604020101020102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13EC3"/>
                </a:solidFill>
                <a:latin typeface="+mn-lt"/>
                <a:ea typeface="+mn-ea"/>
                <a:cs typeface="DIN Pro Medium" panose="020B0604020101020102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13EC3"/>
                </a:solidFill>
                <a:latin typeface="+mn-lt"/>
                <a:ea typeface="+mn-ea"/>
                <a:cs typeface="DIN Pro Medium" panose="020B0604020101020102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s-MX" dirty="0">
                <a:latin typeface="Montserrat" panose="00000500000000000000" pitchFamily="2" charset="0"/>
              </a:rPr>
              <a:t>X</a:t>
            </a: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s-MX" dirty="0">
                <a:latin typeface="Montserrat" panose="00000500000000000000" pitchFamily="2" charset="0"/>
              </a:rPr>
              <a:t>X</a:t>
            </a:r>
          </a:p>
          <a:p>
            <a:pPr marL="285750" indent="-285750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s-MX" dirty="0">
                <a:latin typeface="Montserrat" panose="00000500000000000000" pitchFamily="2" charset="0"/>
              </a:rPr>
              <a:t>X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1953492" y="831206"/>
            <a:ext cx="3264170" cy="523479"/>
          </a:xfrm>
          <a:prstGeom prst="roundRect">
            <a:avLst>
              <a:gd name="adj" fmla="val 50000"/>
            </a:avLst>
          </a:prstGeom>
          <a:solidFill>
            <a:srgbClr val="8FF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CO" sz="1600" b="1" dirty="0">
                <a:solidFill>
                  <a:srgbClr val="27329D"/>
                </a:solidFill>
                <a:latin typeface="Montserrat" panose="00000500000000000000" pitchFamily="2" charset="0"/>
                <a:cs typeface="DIN Pro Regular" panose="020B0504020101020102" pitchFamily="34" charset="0"/>
              </a:rPr>
              <a:t>XXXXX</a:t>
            </a:r>
            <a:endParaRPr lang="en-US" sz="1600" b="1" dirty="0">
              <a:solidFill>
                <a:srgbClr val="27329D"/>
              </a:solidFill>
              <a:latin typeface="Montserrat" panose="00000500000000000000" pitchFamily="2" charset="0"/>
              <a:cs typeface="DIN Pro Regular" panose="020B0504020101020102" pitchFamily="34" charset="0"/>
            </a:endParaRPr>
          </a:p>
        </p:txBody>
      </p:sp>
      <p:sp>
        <p:nvSpPr>
          <p:cNvPr id="21" name="TextBox 51">
            <a:extLst>
              <a:ext uri="{FF2B5EF4-FFF2-40B4-BE49-F238E27FC236}">
                <a16:creationId xmlns:a16="http://schemas.microsoft.com/office/drawing/2014/main" id="{0D1BAFFC-6F7E-F5C0-C738-2D8FF8390476}"/>
              </a:ext>
            </a:extLst>
          </p:cNvPr>
          <p:cNvSpPr txBox="1"/>
          <p:nvPr/>
        </p:nvSpPr>
        <p:spPr>
          <a:xfrm>
            <a:off x="5063360" y="3050632"/>
            <a:ext cx="5291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s-CO" dirty="0">
                <a:solidFill>
                  <a:srgbClr val="313EC3"/>
                </a:solidFill>
                <a:latin typeface="Montserrat" panose="00000500000000000000" pitchFamily="2" charset="0"/>
                <a:cs typeface="DIN Pro Regular" panose="020B0504020101020102" pitchFamily="34" charset="0"/>
              </a:rPr>
              <a:t>XXXXXXXXXXXX</a:t>
            </a:r>
          </a:p>
        </p:txBody>
      </p:sp>
      <p:grpSp>
        <p:nvGrpSpPr>
          <p:cNvPr id="22" name="Group 96">
            <a:extLst>
              <a:ext uri="{FF2B5EF4-FFF2-40B4-BE49-F238E27FC236}">
                <a16:creationId xmlns:a16="http://schemas.microsoft.com/office/drawing/2014/main" id="{3F13E972-F602-BC83-6111-BD1ED126623C}"/>
              </a:ext>
            </a:extLst>
          </p:cNvPr>
          <p:cNvGrpSpPr/>
          <p:nvPr/>
        </p:nvGrpSpPr>
        <p:grpSpPr>
          <a:xfrm>
            <a:off x="4111827" y="3088774"/>
            <a:ext cx="836267" cy="836585"/>
            <a:chOff x="565417" y="4807515"/>
            <a:chExt cx="836267" cy="836585"/>
          </a:xfrm>
        </p:grpSpPr>
        <p:sp>
          <p:nvSpPr>
            <p:cNvPr id="23" name="Rounded Rectangle 98">
              <a:extLst>
                <a:ext uri="{FF2B5EF4-FFF2-40B4-BE49-F238E27FC236}">
                  <a16:creationId xmlns:a16="http://schemas.microsoft.com/office/drawing/2014/main" id="{E4F76CBA-5D52-9D73-1488-28900A881E99}"/>
                </a:ext>
              </a:extLst>
            </p:cNvPr>
            <p:cNvSpPr/>
            <p:nvPr/>
          </p:nvSpPr>
          <p:spPr>
            <a:xfrm>
              <a:off x="565417" y="4807515"/>
              <a:ext cx="836267" cy="8365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5875">
              <a:solidFill>
                <a:srgbClr val="78D3FC"/>
              </a:solidFill>
            </a:ln>
            <a:effectLst>
              <a:outerShdw blurRad="503684" dist="38100" dir="5400000" sx="101000" sy="101000" algn="t" rotWithShape="0">
                <a:schemeClr val="accent5">
                  <a:lumMod val="50000"/>
                  <a:alpha val="24407"/>
                </a:scheme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</a:endParaRPr>
            </a:p>
          </p:txBody>
        </p:sp>
        <p:pic>
          <p:nvPicPr>
            <p:cNvPr id="24" name="Graphic 99">
              <a:extLst>
                <a:ext uri="{FF2B5EF4-FFF2-40B4-BE49-F238E27FC236}">
                  <a16:creationId xmlns:a16="http://schemas.microsoft.com/office/drawing/2014/main" id="{F5D86164-CA01-C7CB-D244-7A3F16C60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54181" y="4949546"/>
              <a:ext cx="458738" cy="458738"/>
            </a:xfrm>
            <a:prstGeom prst="rect">
              <a:avLst/>
            </a:prstGeom>
          </p:spPr>
        </p:pic>
      </p:grp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2" r="12462"/>
          <a:stretch/>
        </p:blipFill>
        <p:spPr>
          <a:xfrm>
            <a:off x="0" y="0"/>
            <a:ext cx="3431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26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"/>
          <p:cNvSpPr txBox="1"/>
          <p:nvPr/>
        </p:nvSpPr>
        <p:spPr>
          <a:xfrm>
            <a:off x="5198960" y="583065"/>
            <a:ext cx="17940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srgbClr val="313EC3"/>
                </a:solidFill>
                <a:effectLst/>
                <a:uLnTx/>
                <a:uFillTx/>
                <a:latin typeface="Montserrat" panose="00000500000000000000" pitchFamily="2" charset="0"/>
                <a:cs typeface="DIN Pro Medium" panose="020B0604020101020102" pitchFamily="34" charset="0"/>
              </a:rPr>
              <a:t>XXXX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/>
        </p:blipFill>
        <p:spPr>
          <a:xfrm>
            <a:off x="9474199" y="0"/>
            <a:ext cx="2717801" cy="2717362"/>
          </a:xfrm>
          <a:prstGeom prst="rect">
            <a:avLst/>
          </a:prstGeom>
        </p:spPr>
      </p:pic>
      <p:sp>
        <p:nvSpPr>
          <p:cNvPr id="7" name="TextBox 9"/>
          <p:cNvSpPr txBox="1"/>
          <p:nvPr/>
        </p:nvSpPr>
        <p:spPr>
          <a:xfrm>
            <a:off x="9631823" y="3229475"/>
            <a:ext cx="11753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b="1" dirty="0">
                <a:solidFill>
                  <a:srgbClr val="00B0F0"/>
                </a:solidFill>
                <a:latin typeface="Montserrat" panose="00000500000000000000" pitchFamily="2" charset="0"/>
                <a:ea typeface="Source Sans Pro" panose="020B0503030403020204" pitchFamily="34" charset="0"/>
              </a:rPr>
              <a:t>XXX</a:t>
            </a:r>
          </a:p>
          <a:p>
            <a:r>
              <a:rPr lang="es-CO" dirty="0">
                <a:solidFill>
                  <a:srgbClr val="2C2C2C"/>
                </a:solidFill>
                <a:latin typeface="Montserrat" panose="00000500000000000000" pitchFamily="2" charset="0"/>
                <a:ea typeface="Source Sans Pro" panose="020B0503030403020204" pitchFamily="34" charset="0"/>
              </a:rPr>
              <a:t>XXX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9087213" y="3357217"/>
            <a:ext cx="451310" cy="451310"/>
            <a:chOff x="7218427" y="5042959"/>
            <a:chExt cx="590550" cy="590550"/>
          </a:xfrm>
        </p:grpSpPr>
        <p:sp>
          <p:nvSpPr>
            <p:cNvPr id="9" name="Oval 8"/>
            <p:cNvSpPr/>
            <p:nvPr/>
          </p:nvSpPr>
          <p:spPr>
            <a:xfrm>
              <a:off x="7218427" y="5042959"/>
              <a:ext cx="590550" cy="59055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Montserrat" panose="00000500000000000000" pitchFamily="2" charset="0"/>
              </a:endParaRPr>
            </a:p>
          </p:txBody>
        </p:sp>
        <p:sp>
          <p:nvSpPr>
            <p:cNvPr id="10" name="Freeform 259"/>
            <p:cNvSpPr>
              <a:spLocks/>
            </p:cNvSpPr>
            <p:nvPr/>
          </p:nvSpPr>
          <p:spPr bwMode="auto">
            <a:xfrm>
              <a:off x="7340512" y="5180214"/>
              <a:ext cx="346379" cy="316039"/>
            </a:xfrm>
            <a:custGeom>
              <a:avLst/>
              <a:gdLst>
                <a:gd name="T0" fmla="*/ 610 w 719"/>
                <a:gd name="T1" fmla="*/ 48 h 657"/>
                <a:gd name="T2" fmla="*/ 210 w 719"/>
                <a:gd name="T3" fmla="*/ 454 h 657"/>
                <a:gd name="T4" fmla="*/ 115 w 719"/>
                <a:gd name="T5" fmla="*/ 359 h 657"/>
                <a:gd name="T6" fmla="*/ 57 w 719"/>
                <a:gd name="T7" fmla="*/ 331 h 657"/>
                <a:gd name="T8" fmla="*/ 22 w 719"/>
                <a:gd name="T9" fmla="*/ 382 h 657"/>
                <a:gd name="T10" fmla="*/ 42 w 719"/>
                <a:gd name="T11" fmla="*/ 467 h 657"/>
                <a:gd name="T12" fmla="*/ 195 w 719"/>
                <a:gd name="T13" fmla="*/ 644 h 657"/>
                <a:gd name="T14" fmla="*/ 268 w 719"/>
                <a:gd name="T15" fmla="*/ 620 h 657"/>
                <a:gd name="T16" fmla="*/ 287 w 719"/>
                <a:gd name="T17" fmla="*/ 597 h 657"/>
                <a:gd name="T18" fmla="*/ 287 w 719"/>
                <a:gd name="T19" fmla="*/ 597 h 657"/>
                <a:gd name="T20" fmla="*/ 643 w 719"/>
                <a:gd name="T21" fmla="*/ 88 h 657"/>
                <a:gd name="T22" fmla="*/ 610 w 719"/>
                <a:gd name="T23" fmla="*/ 48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9" h="657">
                  <a:moveTo>
                    <a:pt x="610" y="48"/>
                  </a:moveTo>
                  <a:cubicBezTo>
                    <a:pt x="563" y="71"/>
                    <a:pt x="334" y="332"/>
                    <a:pt x="210" y="454"/>
                  </a:cubicBezTo>
                  <a:lnTo>
                    <a:pt x="115" y="359"/>
                  </a:lnTo>
                  <a:cubicBezTo>
                    <a:pt x="104" y="346"/>
                    <a:pt x="80" y="304"/>
                    <a:pt x="57" y="331"/>
                  </a:cubicBezTo>
                  <a:lnTo>
                    <a:pt x="22" y="382"/>
                  </a:lnTo>
                  <a:cubicBezTo>
                    <a:pt x="0" y="409"/>
                    <a:pt x="24" y="453"/>
                    <a:pt x="42" y="467"/>
                  </a:cubicBezTo>
                  <a:lnTo>
                    <a:pt x="195" y="644"/>
                  </a:lnTo>
                  <a:cubicBezTo>
                    <a:pt x="212" y="657"/>
                    <a:pt x="245" y="647"/>
                    <a:pt x="268" y="620"/>
                  </a:cubicBezTo>
                  <a:lnTo>
                    <a:pt x="287" y="597"/>
                  </a:lnTo>
                  <a:lnTo>
                    <a:pt x="287" y="597"/>
                  </a:lnTo>
                  <a:lnTo>
                    <a:pt x="643" y="88"/>
                  </a:lnTo>
                  <a:cubicBezTo>
                    <a:pt x="666" y="61"/>
                    <a:pt x="719" y="0"/>
                    <a:pt x="610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46078" tIns="73039" rIns="146078" bIns="73039" numCol="1" anchor="t" anchorCtr="0" compatLnSpc="1">
              <a:prstTxWarp prst="textNoShape">
                <a:avLst/>
              </a:prstTxWarp>
            </a:bodyPr>
            <a:lstStyle/>
            <a:p>
              <a:endParaRPr lang="en-US" sz="2876" dirty="0">
                <a:solidFill>
                  <a:srgbClr val="121617"/>
                </a:solidFill>
                <a:latin typeface="Montserrat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918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"/>
          <p:cNvSpPr txBox="1"/>
          <p:nvPr/>
        </p:nvSpPr>
        <p:spPr>
          <a:xfrm>
            <a:off x="5198966" y="583065"/>
            <a:ext cx="17940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1" i="0" u="none" strike="noStrike" kern="1200" cap="none" spc="0" normalizeH="0" baseline="0" noProof="0" dirty="0">
                <a:ln>
                  <a:noFill/>
                </a:ln>
                <a:solidFill>
                  <a:srgbClr val="313EC3"/>
                </a:solidFill>
                <a:effectLst/>
                <a:uLnTx/>
                <a:uFillTx/>
                <a:latin typeface="Montserrat" panose="00000500000000000000" pitchFamily="2" charset="0"/>
                <a:cs typeface="DIN Pro Medium" panose="020B0604020101020102" pitchFamily="34" charset="0"/>
              </a:rPr>
              <a:t>XXXX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" t="50000"/>
          <a:stretch/>
        </p:blipFill>
        <p:spPr>
          <a:xfrm>
            <a:off x="0" y="0"/>
            <a:ext cx="3822700" cy="2046814"/>
          </a:xfrm>
          <a:prstGeom prst="rect">
            <a:avLst/>
          </a:prstGeom>
        </p:spPr>
      </p:pic>
      <p:sp>
        <p:nvSpPr>
          <p:cNvPr id="6" name="TextBox 9"/>
          <p:cNvSpPr txBox="1"/>
          <p:nvPr/>
        </p:nvSpPr>
        <p:spPr>
          <a:xfrm>
            <a:off x="9643119" y="3262726"/>
            <a:ext cx="11753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b="1" dirty="0">
                <a:solidFill>
                  <a:srgbClr val="00599D"/>
                </a:solidFill>
                <a:latin typeface="Montserrat" panose="00000500000000000000" pitchFamily="2" charset="0"/>
                <a:ea typeface="Source Sans Pro" panose="020B0503030403020204" pitchFamily="34" charset="0"/>
              </a:rPr>
              <a:t>XXX</a:t>
            </a:r>
          </a:p>
          <a:p>
            <a:r>
              <a:rPr lang="es-CO" dirty="0">
                <a:solidFill>
                  <a:srgbClr val="2C2C2C"/>
                </a:solidFill>
                <a:latin typeface="Montserrat" panose="00000500000000000000" pitchFamily="2" charset="0"/>
                <a:ea typeface="Source Sans Pro" panose="020B0503030403020204" pitchFamily="34" charset="0"/>
              </a:rPr>
              <a:t>TXXXX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9087213" y="3357217"/>
            <a:ext cx="451310" cy="451310"/>
            <a:chOff x="7218427" y="5042959"/>
            <a:chExt cx="590550" cy="590550"/>
          </a:xfrm>
        </p:grpSpPr>
        <p:sp>
          <p:nvSpPr>
            <p:cNvPr id="8" name="Oval 8"/>
            <p:cNvSpPr/>
            <p:nvPr/>
          </p:nvSpPr>
          <p:spPr>
            <a:xfrm>
              <a:off x="7218427" y="5042959"/>
              <a:ext cx="590550" cy="590550"/>
            </a:xfrm>
            <a:prstGeom prst="ellipse">
              <a:avLst/>
            </a:prstGeom>
            <a:solidFill>
              <a:srgbClr val="0059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Montserrat" panose="00000500000000000000" pitchFamily="2" charset="0"/>
              </a:endParaRPr>
            </a:p>
          </p:txBody>
        </p:sp>
        <p:sp>
          <p:nvSpPr>
            <p:cNvPr id="9" name="Freeform 259"/>
            <p:cNvSpPr>
              <a:spLocks/>
            </p:cNvSpPr>
            <p:nvPr/>
          </p:nvSpPr>
          <p:spPr bwMode="auto">
            <a:xfrm>
              <a:off x="7340512" y="5180214"/>
              <a:ext cx="346379" cy="316039"/>
            </a:xfrm>
            <a:custGeom>
              <a:avLst/>
              <a:gdLst>
                <a:gd name="T0" fmla="*/ 610 w 719"/>
                <a:gd name="T1" fmla="*/ 48 h 657"/>
                <a:gd name="T2" fmla="*/ 210 w 719"/>
                <a:gd name="T3" fmla="*/ 454 h 657"/>
                <a:gd name="T4" fmla="*/ 115 w 719"/>
                <a:gd name="T5" fmla="*/ 359 h 657"/>
                <a:gd name="T6" fmla="*/ 57 w 719"/>
                <a:gd name="T7" fmla="*/ 331 h 657"/>
                <a:gd name="T8" fmla="*/ 22 w 719"/>
                <a:gd name="T9" fmla="*/ 382 h 657"/>
                <a:gd name="T10" fmla="*/ 42 w 719"/>
                <a:gd name="T11" fmla="*/ 467 h 657"/>
                <a:gd name="T12" fmla="*/ 195 w 719"/>
                <a:gd name="T13" fmla="*/ 644 h 657"/>
                <a:gd name="T14" fmla="*/ 268 w 719"/>
                <a:gd name="T15" fmla="*/ 620 h 657"/>
                <a:gd name="T16" fmla="*/ 287 w 719"/>
                <a:gd name="T17" fmla="*/ 597 h 657"/>
                <a:gd name="T18" fmla="*/ 287 w 719"/>
                <a:gd name="T19" fmla="*/ 597 h 657"/>
                <a:gd name="T20" fmla="*/ 643 w 719"/>
                <a:gd name="T21" fmla="*/ 88 h 657"/>
                <a:gd name="T22" fmla="*/ 610 w 719"/>
                <a:gd name="T23" fmla="*/ 48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9" h="657">
                  <a:moveTo>
                    <a:pt x="610" y="48"/>
                  </a:moveTo>
                  <a:cubicBezTo>
                    <a:pt x="563" y="71"/>
                    <a:pt x="334" y="332"/>
                    <a:pt x="210" y="454"/>
                  </a:cubicBezTo>
                  <a:lnTo>
                    <a:pt x="115" y="359"/>
                  </a:lnTo>
                  <a:cubicBezTo>
                    <a:pt x="104" y="346"/>
                    <a:pt x="80" y="304"/>
                    <a:pt x="57" y="331"/>
                  </a:cubicBezTo>
                  <a:lnTo>
                    <a:pt x="22" y="382"/>
                  </a:lnTo>
                  <a:cubicBezTo>
                    <a:pt x="0" y="409"/>
                    <a:pt x="24" y="453"/>
                    <a:pt x="42" y="467"/>
                  </a:cubicBezTo>
                  <a:lnTo>
                    <a:pt x="195" y="644"/>
                  </a:lnTo>
                  <a:cubicBezTo>
                    <a:pt x="212" y="657"/>
                    <a:pt x="245" y="647"/>
                    <a:pt x="268" y="620"/>
                  </a:cubicBezTo>
                  <a:lnTo>
                    <a:pt x="287" y="597"/>
                  </a:lnTo>
                  <a:lnTo>
                    <a:pt x="287" y="597"/>
                  </a:lnTo>
                  <a:lnTo>
                    <a:pt x="643" y="88"/>
                  </a:lnTo>
                  <a:cubicBezTo>
                    <a:pt x="666" y="61"/>
                    <a:pt x="719" y="0"/>
                    <a:pt x="610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46078" tIns="73039" rIns="146078" bIns="73039" numCol="1" anchor="t" anchorCtr="0" compatLnSpc="1">
              <a:prstTxWarp prst="textNoShape">
                <a:avLst/>
              </a:prstTxWarp>
            </a:bodyPr>
            <a:lstStyle/>
            <a:p>
              <a:endParaRPr lang="en-US" sz="2876" dirty="0">
                <a:solidFill>
                  <a:srgbClr val="121617"/>
                </a:solidFill>
                <a:latin typeface="Montserrat" panose="000005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368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114593" y="1369614"/>
            <a:ext cx="18341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6000"/>
              </a:lnSpc>
            </a:pPr>
            <a:r>
              <a:rPr lang="es-CO" sz="6000" b="1" dirty="0">
                <a:solidFill>
                  <a:schemeClr val="bg1"/>
                </a:solidFill>
                <a:latin typeface="Montserrat" panose="00000500000000000000" pitchFamily="2" charset="0"/>
                <a:cs typeface="DIN Pro Bold" panose="020B0804020101020102" pitchFamily="34" charset="0"/>
              </a:rPr>
              <a:t>XXX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030036" y="3215524"/>
            <a:ext cx="3711871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s-MX" sz="1600" dirty="0">
                <a:solidFill>
                  <a:schemeClr val="bg1"/>
                </a:solidFill>
                <a:latin typeface="Montserrat" panose="00000500000000000000" pitchFamily="2" charset="0"/>
                <a:cs typeface="DIN Pro Regular" panose="020B0504020101020102" pitchFamily="34" charset="0"/>
              </a:rPr>
              <a:t>XXX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2030036" y="3956843"/>
            <a:ext cx="3711871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s-MX" sz="1600" dirty="0">
                <a:solidFill>
                  <a:schemeClr val="bg1"/>
                </a:solidFill>
                <a:latin typeface="Montserrat" panose="00000500000000000000" pitchFamily="2" charset="0"/>
                <a:cs typeface="DIN Pro Regular" panose="020B0504020101020102" pitchFamily="34" charset="0"/>
              </a:rPr>
              <a:t>XXX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2030036" y="4819810"/>
            <a:ext cx="3711871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s-MX" sz="1600" dirty="0">
                <a:solidFill>
                  <a:schemeClr val="bg1"/>
                </a:solidFill>
                <a:latin typeface="Montserrat" panose="00000500000000000000" pitchFamily="2" charset="0"/>
                <a:cs typeface="DIN Pro Regular" panose="020B0504020101020102" pitchFamily="34" charset="0"/>
              </a:rPr>
              <a:t>XX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2030037" y="5481756"/>
            <a:ext cx="3045120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s-MX" sz="1600" dirty="0">
                <a:solidFill>
                  <a:schemeClr val="bg1"/>
                </a:solidFill>
                <a:latin typeface="Montserrat" panose="00000500000000000000" pitchFamily="2" charset="0"/>
                <a:cs typeface="DIN Pro Regular" panose="020B0504020101020102" pitchFamily="34" charset="0"/>
              </a:rPr>
              <a:t>XXX</a:t>
            </a:r>
          </a:p>
        </p:txBody>
      </p:sp>
      <p:pic>
        <p:nvPicPr>
          <p:cNvPr id="20" name="Graphic 21">
            <a:extLst>
              <a:ext uri="{FF2B5EF4-FFF2-40B4-BE49-F238E27FC236}">
                <a16:creationId xmlns:a16="http://schemas.microsoft.com/office/drawing/2014/main" id="{26A06336-8BC7-69EF-F94F-013B422A99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8243" y="3229672"/>
            <a:ext cx="474407" cy="474407"/>
          </a:xfrm>
          <a:prstGeom prst="rect">
            <a:avLst/>
          </a:prstGeom>
        </p:spPr>
      </p:pic>
      <p:pic>
        <p:nvPicPr>
          <p:cNvPr id="21" name="Graphic 23">
            <a:extLst>
              <a:ext uri="{FF2B5EF4-FFF2-40B4-BE49-F238E27FC236}">
                <a16:creationId xmlns:a16="http://schemas.microsoft.com/office/drawing/2014/main" id="{325FFF50-4D06-C8C2-012A-3E2DB60F76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88536" y="4016433"/>
            <a:ext cx="474407" cy="474407"/>
          </a:xfrm>
          <a:prstGeom prst="rect">
            <a:avLst/>
          </a:prstGeom>
        </p:spPr>
      </p:pic>
      <p:pic>
        <p:nvPicPr>
          <p:cNvPr id="22" name="Graphic 25">
            <a:extLst>
              <a:ext uri="{FF2B5EF4-FFF2-40B4-BE49-F238E27FC236}">
                <a16:creationId xmlns:a16="http://schemas.microsoft.com/office/drawing/2014/main" id="{5A211135-E7E4-3D94-77BE-52405DF606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88242" y="5415894"/>
            <a:ext cx="474407" cy="474407"/>
          </a:xfrm>
          <a:prstGeom prst="rect">
            <a:avLst/>
          </a:prstGeom>
        </p:spPr>
      </p:pic>
      <p:pic>
        <p:nvPicPr>
          <p:cNvPr id="24" name="Graphic 29">
            <a:extLst>
              <a:ext uri="{FF2B5EF4-FFF2-40B4-BE49-F238E27FC236}">
                <a16:creationId xmlns:a16="http://schemas.microsoft.com/office/drawing/2014/main" id="{619FD0CF-796F-134A-8B7F-6378ABEE5B6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28925" y="4788238"/>
            <a:ext cx="474407" cy="474407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" r="18659"/>
          <a:stretch/>
        </p:blipFill>
        <p:spPr>
          <a:xfrm rot="16200000">
            <a:off x="5967152" y="633152"/>
            <a:ext cx="6858000" cy="559169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764"/>
          <a:stretch/>
        </p:blipFill>
        <p:spPr>
          <a:xfrm rot="10800000">
            <a:off x="7946103" y="0"/>
            <a:ext cx="3180482" cy="1369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47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uadroTexto 20">
            <a:extLst>
              <a:ext uri="{FF2B5EF4-FFF2-40B4-BE49-F238E27FC236}">
                <a16:creationId xmlns:a16="http://schemas.microsoft.com/office/drawing/2014/main" id="{061C8A4F-949C-FDA0-F02E-9BE53BFBBE66}"/>
              </a:ext>
            </a:extLst>
          </p:cNvPr>
          <p:cNvSpPr txBox="1"/>
          <p:nvPr/>
        </p:nvSpPr>
        <p:spPr>
          <a:xfrm>
            <a:off x="6452263" y="1502080"/>
            <a:ext cx="5099379" cy="56425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1" i="0" u="none" strike="noStrike" kern="1200" cap="none" spc="0" normalizeH="0" baseline="0" noProof="0" dirty="0">
                <a:ln>
                  <a:noFill/>
                </a:ln>
                <a:solidFill>
                  <a:srgbClr val="313EC3"/>
                </a:solidFill>
                <a:effectLst/>
                <a:uLnTx/>
                <a:uFillTx/>
                <a:latin typeface="Montserrat" panose="00000500000000000000" pitchFamily="2" charset="0"/>
                <a:cs typeface="DIN Pro Medium" panose="020B0604020101020102" pitchFamily="34" charset="0"/>
              </a:rPr>
              <a:t>XXXX</a:t>
            </a:r>
            <a:endParaRPr kumimoji="0" lang="es-ES" sz="4000" b="0" i="0" u="none" strike="noStrike" kern="1200" cap="none" spc="0" normalizeH="0" baseline="0" noProof="0" dirty="0">
              <a:ln>
                <a:noFill/>
              </a:ln>
              <a:solidFill>
                <a:srgbClr val="313EC3"/>
              </a:solidFill>
              <a:effectLst/>
              <a:uLnTx/>
              <a:uFillTx/>
              <a:latin typeface="Montserrat" panose="00000500000000000000" pitchFamily="2" charset="0"/>
              <a:cs typeface="DIN Pro Medium" panose="020B0604020101020102" pitchFamily="34" charset="0"/>
            </a:endParaRPr>
          </a:p>
        </p:txBody>
      </p:sp>
      <p:sp>
        <p:nvSpPr>
          <p:cNvPr id="6" name="CuadroTexto 20">
            <a:extLst>
              <a:ext uri="{FF2B5EF4-FFF2-40B4-BE49-F238E27FC236}">
                <a16:creationId xmlns:a16="http://schemas.microsoft.com/office/drawing/2014/main" id="{AEC647B1-66B3-8353-34F7-C36E05C9633A}"/>
              </a:ext>
            </a:extLst>
          </p:cNvPr>
          <p:cNvSpPr txBox="1"/>
          <p:nvPr/>
        </p:nvSpPr>
        <p:spPr>
          <a:xfrm>
            <a:off x="6545126" y="4395311"/>
            <a:ext cx="3039494" cy="34624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cs typeface="DIN Pro Medium" panose="020B0604020101020102" pitchFamily="34" charset="0"/>
              </a:rPr>
              <a:t>XXX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2829" r="6634" b="1152"/>
          <a:stretch/>
        </p:blipFill>
        <p:spPr>
          <a:xfrm>
            <a:off x="-1" y="0"/>
            <a:ext cx="5615247" cy="685800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1" b="45729"/>
          <a:stretch/>
        </p:blipFill>
        <p:spPr>
          <a:xfrm rot="16200000">
            <a:off x="1392342" y="1047362"/>
            <a:ext cx="5270270" cy="3183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0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20">
            <a:extLst>
              <a:ext uri="{FF2B5EF4-FFF2-40B4-BE49-F238E27FC236}">
                <a16:creationId xmlns:a16="http://schemas.microsoft.com/office/drawing/2014/main" id="{8E0787A4-CD97-63E7-47CA-2E811C0586C7}"/>
              </a:ext>
            </a:extLst>
          </p:cNvPr>
          <p:cNvSpPr txBox="1"/>
          <p:nvPr/>
        </p:nvSpPr>
        <p:spPr>
          <a:xfrm>
            <a:off x="593498" y="447448"/>
            <a:ext cx="5254851" cy="49244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>
                <a:ln>
                  <a:noFill/>
                </a:ln>
                <a:solidFill>
                  <a:srgbClr val="313EC3"/>
                </a:solidFill>
                <a:effectLst/>
                <a:uLnTx/>
                <a:uFillTx/>
                <a:latin typeface="Montserrat" panose="00000500000000000000" pitchFamily="2" charset="0"/>
                <a:ea typeface="Lato" panose="020F0502020204030203" pitchFamily="34" charset="0"/>
                <a:cs typeface="Segoe UI" panose="020B0502040204020203" pitchFamily="34" charset="0"/>
              </a:rPr>
              <a:t>XXXX</a:t>
            </a:r>
          </a:p>
        </p:txBody>
      </p:sp>
      <p:sp>
        <p:nvSpPr>
          <p:cNvPr id="8" name="CuadroTexto 20">
            <a:extLst>
              <a:ext uri="{FF2B5EF4-FFF2-40B4-BE49-F238E27FC236}">
                <a16:creationId xmlns:a16="http://schemas.microsoft.com/office/drawing/2014/main" id="{FACAC109-CFC2-66D7-58C2-30565FA454E0}"/>
              </a:ext>
            </a:extLst>
          </p:cNvPr>
          <p:cNvSpPr txBox="1"/>
          <p:nvPr/>
        </p:nvSpPr>
        <p:spPr>
          <a:xfrm>
            <a:off x="608032" y="956785"/>
            <a:ext cx="6311613" cy="3077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313EC3"/>
                </a:solidFill>
                <a:effectLst/>
                <a:uLnTx/>
                <a:uFillTx/>
                <a:latin typeface="Montserrat" panose="00000500000000000000" pitchFamily="2" charset="0"/>
                <a:cs typeface="Segoe UI" panose="020B0502040204020203" pitchFamily="34" charset="0"/>
              </a:rPr>
              <a:t>OXXX</a:t>
            </a:r>
          </a:p>
        </p:txBody>
      </p:sp>
      <p:sp>
        <p:nvSpPr>
          <p:cNvPr id="15" name="Rectangle 20">
            <a:extLst>
              <a:ext uri="{FF2B5EF4-FFF2-40B4-BE49-F238E27FC236}">
                <a16:creationId xmlns:a16="http://schemas.microsoft.com/office/drawing/2014/main" id="{0C752BF3-7C4C-D6B2-C64B-160F45476E88}"/>
              </a:ext>
            </a:extLst>
          </p:cNvPr>
          <p:cNvSpPr/>
          <p:nvPr/>
        </p:nvSpPr>
        <p:spPr>
          <a:xfrm>
            <a:off x="0" y="1736271"/>
            <a:ext cx="12186610" cy="1578429"/>
          </a:xfrm>
          <a:prstGeom prst="rect">
            <a:avLst/>
          </a:prstGeom>
          <a:solidFill>
            <a:srgbClr val="2732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O" sz="1800" b="0" i="0" u="none" strike="noStrike" kern="1200" cap="none" spc="0" normalizeH="0" baseline="0" noProof="0">
              <a:ln>
                <a:noFill/>
              </a:ln>
              <a:solidFill>
                <a:srgbClr val="27329D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18" name="Oval 65">
            <a:extLst>
              <a:ext uri="{FF2B5EF4-FFF2-40B4-BE49-F238E27FC236}">
                <a16:creationId xmlns:a16="http://schemas.microsoft.com/office/drawing/2014/main" id="{0794B1E2-3225-1C30-2EF7-24B289CDD3D8}"/>
              </a:ext>
            </a:extLst>
          </p:cNvPr>
          <p:cNvSpPr/>
          <p:nvPr/>
        </p:nvSpPr>
        <p:spPr>
          <a:xfrm>
            <a:off x="1376129" y="2111147"/>
            <a:ext cx="762726" cy="76272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67765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</a:endParaRPr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5C7F0383-2A90-43C0-A5D0-F17CC9513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3113" y="1928432"/>
            <a:ext cx="7495277" cy="45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7313" tIns="42863" rIns="87313" bIns="42863">
            <a:spAutoFit/>
          </a:bodyPr>
          <a:lstStyle/>
          <a:p>
            <a:pPr marL="0" marR="0" lvl="0" indent="0" algn="l" defTabSz="8588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" panose="00000500000000000000" pitchFamily="2" charset="0"/>
                <a:ea typeface="Lato" panose="020F0502020204030203" pitchFamily="34" charset="0"/>
                <a:cs typeface="Segoe UI Semilight" panose="020B0402040204020203" pitchFamily="34" charset="0"/>
              </a:rPr>
              <a:t>XXXXXXX</a:t>
            </a:r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0FF56099-4372-1AA1-EC46-FCD9104A5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9217" y="5378454"/>
            <a:ext cx="3162501" cy="899340"/>
          </a:xfrm>
          <a:prstGeom prst="rect">
            <a:avLst/>
          </a:prstGeom>
          <a:noFill/>
          <a:ln w="28575" algn="ctr">
            <a:noFill/>
            <a:prstDash val="sysDash"/>
            <a:miter lim="800000"/>
            <a:headEnd/>
            <a:tailEnd/>
          </a:ln>
        </p:spPr>
        <p:txBody>
          <a:bodyPr anchor="ctr"/>
          <a:lstStyle/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000" b="1" dirty="0">
                <a:latin typeface="Montserrat" panose="00000500000000000000" pitchFamily="2" charset="0"/>
                <a:ea typeface="Lato" panose="020F0502020204030203" pitchFamily="34" charset="0"/>
                <a:cs typeface="Segoe UI" panose="020B0502040204020203" pitchFamily="34" charset="0"/>
              </a:rPr>
              <a:t>XXX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0"/>
              <a:ea typeface="Lato" panose="020F050202020403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27A7F9B-662F-CFB6-DF86-26AD1E62C6FF}"/>
              </a:ext>
            </a:extLst>
          </p:cNvPr>
          <p:cNvSpPr txBox="1"/>
          <p:nvPr/>
        </p:nvSpPr>
        <p:spPr>
          <a:xfrm>
            <a:off x="2259217" y="4741863"/>
            <a:ext cx="37255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CAF3"/>
              </a:buClr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0" cap="none" spc="0" normalizeH="0" baseline="0" noProof="0" dirty="0">
                <a:ln>
                  <a:noFill/>
                </a:ln>
                <a:solidFill>
                  <a:srgbClr val="313EC3"/>
                </a:solidFill>
                <a:effectLst/>
                <a:uLnTx/>
                <a:uFillTx/>
                <a:latin typeface="Montserrat" panose="00000500000000000000" pitchFamily="2" charset="0"/>
                <a:ea typeface="Lato" charset="0"/>
                <a:cs typeface="Segoe UI" panose="020B0502040204020203" pitchFamily="34" charset="0"/>
              </a:rPr>
              <a:t>XXX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6D24660-AF4F-23A0-7600-C5C050BEEFA3}"/>
              </a:ext>
            </a:extLst>
          </p:cNvPr>
          <p:cNvCxnSpPr>
            <a:cxnSpLocks/>
          </p:cNvCxnSpPr>
          <p:nvPr/>
        </p:nvCxnSpPr>
        <p:spPr>
          <a:xfrm>
            <a:off x="1962260" y="5236394"/>
            <a:ext cx="0" cy="1041034"/>
          </a:xfrm>
          <a:prstGeom prst="line">
            <a:avLst/>
          </a:prstGeom>
          <a:ln w="22225" cap="rnd">
            <a:solidFill>
              <a:srgbClr val="78D3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D07DB53-2014-03C5-B111-12D097F630CE}"/>
              </a:ext>
            </a:extLst>
          </p:cNvPr>
          <p:cNvCxnSpPr>
            <a:cxnSpLocks/>
          </p:cNvCxnSpPr>
          <p:nvPr/>
        </p:nvCxnSpPr>
        <p:spPr>
          <a:xfrm>
            <a:off x="6444664" y="5225510"/>
            <a:ext cx="0" cy="1128118"/>
          </a:xfrm>
          <a:prstGeom prst="line">
            <a:avLst/>
          </a:prstGeom>
          <a:ln w="22225" cap="rnd">
            <a:solidFill>
              <a:srgbClr val="78D3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D954F03-51C6-3B66-8E1A-A749379A661D}"/>
              </a:ext>
            </a:extLst>
          </p:cNvPr>
          <p:cNvSpPr txBox="1"/>
          <p:nvPr/>
        </p:nvSpPr>
        <p:spPr>
          <a:xfrm>
            <a:off x="6788485" y="4730979"/>
            <a:ext cx="37255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CAF3"/>
              </a:buClr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0" cap="none" spc="0" normalizeH="0" baseline="0" noProof="0" dirty="0">
                <a:ln>
                  <a:noFill/>
                </a:ln>
                <a:solidFill>
                  <a:srgbClr val="313EC3"/>
                </a:solidFill>
                <a:effectLst/>
                <a:uLnTx/>
                <a:uFillTx/>
                <a:latin typeface="Montserrat" panose="00000500000000000000" pitchFamily="2" charset="0"/>
                <a:ea typeface="Lato" charset="0"/>
                <a:cs typeface="Segoe UI" panose="020B0502040204020203" pitchFamily="34" charset="0"/>
              </a:rPr>
              <a:t>XXXX</a:t>
            </a:r>
          </a:p>
        </p:txBody>
      </p:sp>
      <p:sp>
        <p:nvSpPr>
          <p:cNvPr id="48" name="Rectangle 18">
            <a:extLst>
              <a:ext uri="{FF2B5EF4-FFF2-40B4-BE49-F238E27FC236}">
                <a16:creationId xmlns:a16="http://schemas.microsoft.com/office/drawing/2014/main" id="{5C3B7267-D088-AF61-1C55-A6575223E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0558" y="5531845"/>
            <a:ext cx="3454028" cy="591636"/>
          </a:xfrm>
          <a:prstGeom prst="rect">
            <a:avLst/>
          </a:prstGeom>
          <a:noFill/>
          <a:ln w="28575" algn="ctr">
            <a:noFill/>
            <a:prstDash val="sysDash"/>
            <a:miter lim="800000"/>
            <a:headEnd/>
            <a:tailEnd/>
          </a:ln>
        </p:spPr>
        <p:txBody>
          <a:bodyPr anchor="ctr"/>
          <a:lstStyle/>
          <a:p>
            <a:pPr marL="0" marR="0" lvl="5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ea typeface="Lato" panose="020F0502020204030203" pitchFamily="34" charset="0"/>
                <a:cs typeface="Segoe UI" panose="020B0502040204020203" pitchFamily="34" charset="0"/>
              </a:rPr>
              <a:t>XXX</a:t>
            </a:r>
            <a:endParaRPr kumimoji="0" lang="es-CO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0"/>
              <a:ea typeface="Lato" panose="020F050202020403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0917CC-64E8-1E6C-0711-98CD88864B32}"/>
              </a:ext>
            </a:extLst>
          </p:cNvPr>
          <p:cNvSpPr txBox="1"/>
          <p:nvPr/>
        </p:nvSpPr>
        <p:spPr>
          <a:xfrm>
            <a:off x="2259217" y="3881310"/>
            <a:ext cx="36968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CAF3"/>
              </a:buClr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ea typeface="Lato" charset="0"/>
                <a:cs typeface="Segoe UI Semilight" panose="020B0402040204020203" pitchFamily="34" charset="0"/>
              </a:rPr>
              <a:t>XXXX</a:t>
            </a:r>
            <a:endParaRPr kumimoji="0" lang="es-ES_tradnl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0"/>
              <a:ea typeface="Lato" charset="0"/>
              <a:cs typeface="Segoe UI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A10267-CAEF-27B8-CE48-AE1B27ABA2E8}"/>
              </a:ext>
            </a:extLst>
          </p:cNvPr>
          <p:cNvSpPr txBox="1"/>
          <p:nvPr/>
        </p:nvSpPr>
        <p:spPr>
          <a:xfrm>
            <a:off x="6798558" y="3755579"/>
            <a:ext cx="22331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4CAF3"/>
              </a:buClr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" panose="00000500000000000000" pitchFamily="2" charset="0"/>
                <a:ea typeface="Lato" charset="0"/>
                <a:cs typeface="Segoe UI Semilight" panose="020B0402040204020203" pitchFamily="34" charset="0"/>
              </a:rPr>
              <a:t>XXXX</a:t>
            </a:r>
            <a:endParaRPr kumimoji="0" lang="es-ES_tradnl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ontserrat" panose="00000500000000000000" pitchFamily="2" charset="0"/>
              <a:ea typeface="Lato" charset="0"/>
              <a:cs typeface="Segoe UI" panose="020B0502040204020203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B369469-3ED4-4E64-B3A9-41190CCB26CB}"/>
              </a:ext>
            </a:extLst>
          </p:cNvPr>
          <p:cNvCxnSpPr>
            <a:cxnSpLocks/>
          </p:cNvCxnSpPr>
          <p:nvPr/>
        </p:nvCxnSpPr>
        <p:spPr>
          <a:xfrm>
            <a:off x="1962260" y="3931059"/>
            <a:ext cx="0" cy="1041034"/>
          </a:xfrm>
          <a:prstGeom prst="line">
            <a:avLst/>
          </a:prstGeom>
          <a:ln w="22225" cap="rnd">
            <a:solidFill>
              <a:srgbClr val="78D3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7BE89B7-57B4-30BD-C147-DE1533D0F4E2}"/>
              </a:ext>
            </a:extLst>
          </p:cNvPr>
          <p:cNvCxnSpPr>
            <a:cxnSpLocks/>
          </p:cNvCxnSpPr>
          <p:nvPr/>
        </p:nvCxnSpPr>
        <p:spPr>
          <a:xfrm>
            <a:off x="6444664" y="3920175"/>
            <a:ext cx="0" cy="1128118"/>
          </a:xfrm>
          <a:prstGeom prst="line">
            <a:avLst/>
          </a:prstGeom>
          <a:ln w="22225" cap="rnd">
            <a:solidFill>
              <a:srgbClr val="78D3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ircle">
            <a:extLst>
              <a:ext uri="{FF2B5EF4-FFF2-40B4-BE49-F238E27FC236}">
                <a16:creationId xmlns:a16="http://schemas.microsoft.com/office/drawing/2014/main" id="{9E1F8CB3-C592-C9B4-C898-FD584BC39A95}"/>
              </a:ext>
            </a:extLst>
          </p:cNvPr>
          <p:cNvSpPr/>
          <p:nvPr/>
        </p:nvSpPr>
        <p:spPr>
          <a:xfrm>
            <a:off x="1678001" y="4682267"/>
            <a:ext cx="537233" cy="53723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8D3FC"/>
            </a:solidFill>
            <a:miter lim="400000"/>
          </a:ln>
          <a:effectLst>
            <a:outerShdw blurRad="215770" sx="35000" sy="35000" algn="ctr" rotWithShape="0">
              <a:prstClr val="black"/>
            </a:outerShdw>
          </a:effectLst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313EC3"/>
                </a:solidFill>
                <a:effectLst/>
                <a:uLnTx/>
                <a:uFillTx/>
                <a:latin typeface="Montserrat" panose="00000500000000000000" pitchFamily="2" charset="0"/>
                <a:cs typeface="Segoe UI" panose="020B0502040204020203" pitchFamily="34" charset="0"/>
              </a:rPr>
              <a:t>1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313EC3"/>
              </a:solidFill>
              <a:effectLst/>
              <a:uLnTx/>
              <a:uFillTx/>
              <a:latin typeface="Montserrat" panose="000005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7" name="Circle">
            <a:extLst>
              <a:ext uri="{FF2B5EF4-FFF2-40B4-BE49-F238E27FC236}">
                <a16:creationId xmlns:a16="http://schemas.microsoft.com/office/drawing/2014/main" id="{B2D582D0-E029-E469-4282-0CBD60EEACA0}"/>
              </a:ext>
            </a:extLst>
          </p:cNvPr>
          <p:cNvSpPr/>
          <p:nvPr/>
        </p:nvSpPr>
        <p:spPr>
          <a:xfrm>
            <a:off x="6170944" y="4671383"/>
            <a:ext cx="537233" cy="537233"/>
          </a:xfrm>
          <a:prstGeom prst="ellipse">
            <a:avLst/>
          </a:prstGeom>
          <a:solidFill>
            <a:schemeClr val="bg1"/>
          </a:solidFill>
          <a:ln w="28575">
            <a:solidFill>
              <a:srgbClr val="78D3FC"/>
            </a:solidFill>
            <a:miter lim="400000"/>
          </a:ln>
          <a:effectLst>
            <a:outerShdw blurRad="215770" sx="35000" sy="35000" algn="ctr" rotWithShape="0">
              <a:prstClr val="black"/>
            </a:outerShdw>
          </a:effectLst>
        </p:spPr>
        <p:txBody>
          <a:bodyPr lIns="0" tIns="0" rIns="0" bIns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1200" cap="none" spc="0" normalizeH="0" baseline="0" noProof="0" dirty="0">
                <a:ln>
                  <a:noFill/>
                </a:ln>
                <a:solidFill>
                  <a:srgbClr val="313EC3"/>
                </a:solidFill>
                <a:effectLst/>
                <a:uLnTx/>
                <a:uFillTx/>
                <a:latin typeface="Montserrat" panose="00000500000000000000" pitchFamily="2" charset="0"/>
                <a:cs typeface="Segoe UI" panose="020B0502040204020203" pitchFamily="34" charset="0"/>
              </a:rPr>
              <a:t>2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srgbClr val="313EC3"/>
              </a:solidFill>
              <a:effectLst/>
              <a:uLnTx/>
              <a:uFillTx/>
              <a:latin typeface="Montserrat" panose="00000500000000000000" pitchFamily="2" charset="0"/>
              <a:cs typeface="Segoe UI" panose="020B0502040204020203" pitchFamily="34" charset="0"/>
            </a:endParaRP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3685F00B-B676-6C3A-87CC-1CAE9C6B1C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31397" y="2249836"/>
            <a:ext cx="475050" cy="47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1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CESI">
      <a:majorFont>
        <a:latin typeface="DIN Pro Bold"/>
        <a:ea typeface=""/>
        <a:cs typeface=""/>
      </a:majorFont>
      <a:minorFont>
        <a:latin typeface="DIN Pr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6164</TotalTime>
  <Words>74</Words>
  <Application>Microsoft Office PowerPoint</Application>
  <PresentationFormat>Panorámica</PresentationFormat>
  <Paragraphs>73</Paragraphs>
  <Slides>21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8" baseType="lpstr">
      <vt:lpstr>Arial</vt:lpstr>
      <vt:lpstr>Calibri</vt:lpstr>
      <vt:lpstr>DIN Pro Bold</vt:lpstr>
      <vt:lpstr>DIN Pro Medium</vt:lpstr>
      <vt:lpstr>DIN Pro Regular</vt:lpstr>
      <vt:lpstr>Montserrat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asterisk1295@gmail.com</dc:creator>
  <cp:lastModifiedBy>Julián Mauricio Moreno Salazar</cp:lastModifiedBy>
  <cp:revision>467</cp:revision>
  <dcterms:created xsi:type="dcterms:W3CDTF">2019-09-07T01:45:13Z</dcterms:created>
  <dcterms:modified xsi:type="dcterms:W3CDTF">2023-12-06T19:10:14Z</dcterms:modified>
</cp:coreProperties>
</file>