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Sometimes it’s hard for an instructor to take the time to record their lectures.  For example, I’m in a coffee shop and it may be loud.</a:t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an example of a plot with really small axes.  We plot the x versus the y-variables and a smoother between them.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Automated Instructors</a:t>
            </a:r>
            <a:endParaRPr/>
          </a:p>
        </p:txBody>
      </p:sp>
      <p:sp>
        <p:nvSpPr>
          <p:cNvPr id="55" name="Shape 55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0" name="Shape 6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8839194" cy="441959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