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54" d="100"/>
          <a:sy n="154" d="100"/>
        </p:scale>
        <p:origin x="534" y="1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AA5C4B-1B92-4377-B223-82F176E9A35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45C045C-87AA-4642-B16C-CD73E994EAE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A7A10F-0EF0-46E7-8341-49CE15896D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DBD023-9ACA-4C9C-964B-A762495936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694BEA-F64A-4D5A-9B8E-C415196406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35926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6FE592-3FA9-4F6B-BD3D-B2C811A1E0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A4675D7-7381-4D4D-84E3-E4E2480040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6B2545E-1F71-4101-9C21-6222D3FF06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2A5A29-0AC6-4A12-9C6D-55453AD535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F1EDC5-D669-43A3-8966-0D6F4A72B0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390650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BD27B3C-6C87-4EBD-A697-11DBC8B0E02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D21E8E9-60A6-4DA3-8903-A02C8A2432C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407C04-420C-42DF-9DE2-1587E43044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78DC4CE-1A1E-40D4-AD46-04F1042A77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10187A9-6B69-47FF-9A06-37C87D7D16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277147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325D78-DA73-40CC-A7DF-370891D8DD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B3625C-FF6D-4EEF-B5F0-7551A642E69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0ED250-137E-4AD9-8006-A822BD4015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605D4F-B8E8-4D34-B31D-D265A1B085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D8D0C8-BFAE-4025-BFBE-073DF62A5B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996026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7BDF7F-3712-460F-B093-71422280EB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5BD26DC-C2DF-4317-8082-D2374A7027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6E091F-C7B7-4893-B65E-67333564AB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8D69BD2-E9A5-40A9-8553-2A3BDF94DA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2EC976C-75D3-4D7B-AD39-423BFC0FB1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044157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518681-AA35-40B0-9A75-33ECC0EA77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33D20B-52B8-42B2-B122-B948AC6BE4D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F014B7C-046D-4FF5-94AD-E6236278F8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D8A45DC-1CE6-4BD4-999D-64EDDC8EFA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ACF56EF-843E-43E6-8461-E2EA97030F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FAE852D-0FD4-4E46-96D9-E40C6AC6D8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65873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375263-8D7C-4AB4-BDE4-805E733194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E4F3ADF-FF04-46D6-ADB0-5BB6CE3178F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A57CD6A-374E-439D-99D0-F5C01646516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27E977A-E962-4707-8B28-ACD950111E6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C29FE9D-2B16-4721-9FCB-CBD3C729C0E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BED2043-C844-417B-8B1E-54E2EE8F9D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430F637-0D44-4600-97F5-3AE09503CD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0183EC0-D0EA-402A-BC04-B0FD748ADF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77803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697FA0-D67B-4B1E-B4A9-BAFC7E482B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D270FA6-F3EA-43F0-8A39-F07D422196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5446377-F478-4175-BA8C-47C78491DE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A525BEF-443D-4906-8F9C-7E8D24E102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07105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6BEC6D8-37F0-4CF5-9639-B9140AC3F5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1E9E250-3D63-4834-BB42-2F53E39CFE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F833492-C5E4-4001-8A2F-1CD9178269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105197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0C8221-4F79-4604-AE7B-B9FB9EBF84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C86432A-82A3-4F9B-A1AA-7310BE921DA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B1A7A31-8C89-46C8-B19F-5ABEC996CEB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44347A0-A9B2-4C14-806C-E6377AD006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7302FD0-3A80-4A99-936A-94BC41B730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CE5AFD5-079D-4023-8881-14E0D3EC81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27207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B25187-B3B3-4FE9-8D11-AE0A9C5CCC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F81E0DC-9EA4-4C99-9FF1-1EDB24DBD67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D9EBD61-BE38-4650-91B5-A61B1750EF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60E0E40-65D1-4C1C-9009-5B6B53B072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DF9EC7-3238-4B56-B0DB-DFE2CD7C7D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C7CDAD8-4AD1-46F8-8D4B-FB1B51D29C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449225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64C8657-3C8D-4AFC-9960-399AF50AE0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3185AFB-36AD-48E8-A581-72297E90FC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5E6485-9773-468F-9F10-0F57A685A2C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843E7-135C-4E8E-8BD0-7320462429E7}" type="datetimeFigureOut">
              <a:rPr lang="en-GB" smtClean="0"/>
              <a:t>17/10/2019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33CCBCA-1DCE-4A84-A08D-04230BC8784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F9CAF-961B-4D6F-9751-C9B81FCC8B3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17526B-932F-46E8-A466-7A50AF0D254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269976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AD3E25B-CEBE-44B2-8CE4-B45496F7D8B2}"/>
              </a:ext>
            </a:extLst>
          </p:cNvPr>
          <p:cNvSpPr/>
          <p:nvPr/>
        </p:nvSpPr>
        <p:spPr>
          <a:xfrm>
            <a:off x="10133045" y="5565709"/>
            <a:ext cx="1902667" cy="110101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/>
              <a:t>Semi-partial </a:t>
            </a:r>
          </a:p>
          <a:p>
            <a:pPr algn="ctr"/>
            <a:r>
              <a:rPr lang="fr-FR" dirty="0" err="1"/>
              <a:t>Correlation</a:t>
            </a:r>
            <a:r>
              <a:rPr lang="fr-FR" dirty="0"/>
              <a:t> Matrix</a:t>
            </a:r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C1B75AD-5F6F-4CE0-960E-E81DF82A1F9B}"/>
              </a:ext>
            </a:extLst>
          </p:cNvPr>
          <p:cNvSpPr/>
          <p:nvPr/>
        </p:nvSpPr>
        <p:spPr>
          <a:xfrm>
            <a:off x="10133045" y="2878466"/>
            <a:ext cx="1902667" cy="110101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/>
              <a:t>Partial </a:t>
            </a:r>
          </a:p>
          <a:p>
            <a:pPr algn="ctr"/>
            <a:r>
              <a:rPr lang="fr-FR" dirty="0" err="1"/>
              <a:t>Correlation</a:t>
            </a:r>
            <a:r>
              <a:rPr lang="fr-FR" dirty="0"/>
              <a:t> Matrix</a:t>
            </a:r>
            <a:endParaRPr lang="en-GB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00A3B077-F2DC-458D-BF13-28CB6FBBFD32}"/>
              </a:ext>
            </a:extLst>
          </p:cNvPr>
          <p:cNvSpPr/>
          <p:nvPr/>
        </p:nvSpPr>
        <p:spPr>
          <a:xfrm>
            <a:off x="5005874" y="2878466"/>
            <a:ext cx="1902667" cy="110101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 err="1"/>
              <a:t>Correlation</a:t>
            </a:r>
            <a:r>
              <a:rPr lang="fr-FR" dirty="0"/>
              <a:t> Matrix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3BFCDF5-6285-41F9-B4D3-7406C9EF48EB}"/>
              </a:ext>
            </a:extLst>
          </p:cNvPr>
          <p:cNvSpPr/>
          <p:nvPr/>
        </p:nvSpPr>
        <p:spPr>
          <a:xfrm>
            <a:off x="156288" y="2878494"/>
            <a:ext cx="1625082" cy="110101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 err="1"/>
              <a:t>Dataframe</a:t>
            </a:r>
            <a:endParaRPr lang="en-GB" dirty="0"/>
          </a:p>
        </p:txBody>
      </p: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536FED91-075A-4901-93AE-C4838B0D8D2E}"/>
              </a:ext>
            </a:extLst>
          </p:cNvPr>
          <p:cNvCxnSpPr>
            <a:cxnSpLocks/>
            <a:stCxn id="7" idx="3"/>
            <a:endCxn id="6" idx="1"/>
          </p:cNvCxnSpPr>
          <p:nvPr/>
        </p:nvCxnSpPr>
        <p:spPr>
          <a:xfrm flipV="1">
            <a:off x="1781370" y="3428972"/>
            <a:ext cx="3224504" cy="2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2754566D-64BB-4922-A09B-4635CF61CD6B}"/>
              </a:ext>
            </a:extLst>
          </p:cNvPr>
          <p:cNvCxnSpPr>
            <a:cxnSpLocks/>
            <a:stCxn id="6" idx="3"/>
            <a:endCxn id="4" idx="1"/>
          </p:cNvCxnSpPr>
          <p:nvPr/>
        </p:nvCxnSpPr>
        <p:spPr>
          <a:xfrm>
            <a:off x="6908541" y="3428972"/>
            <a:ext cx="3224504" cy="26872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3" name="Rectangle 22">
            <a:extLst>
              <a:ext uri="{FF2B5EF4-FFF2-40B4-BE49-F238E27FC236}">
                <a16:creationId xmlns:a16="http://schemas.microsoft.com/office/drawing/2014/main" id="{9BC8D6D4-405B-4F05-A636-E92C8B6B1708}"/>
              </a:ext>
            </a:extLst>
          </p:cNvPr>
          <p:cNvSpPr/>
          <p:nvPr/>
        </p:nvSpPr>
        <p:spPr>
          <a:xfrm>
            <a:off x="2844281" y="3110203"/>
            <a:ext cx="1063690" cy="31876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 dirty="0">
                <a:solidFill>
                  <a:srgbClr val="0070C0"/>
                </a:solidFill>
                <a:latin typeface="Consolas" panose="020B0609020204030204" pitchFamily="49" charset="0"/>
              </a:rPr>
              <a:t>cor()</a:t>
            </a:r>
            <a:endParaRPr lang="en-GB" b="1" dirty="0">
              <a:solidFill>
                <a:srgbClr val="0070C0"/>
              </a:solidFill>
              <a:latin typeface="Consolas" panose="020B0609020204030204" pitchFamily="49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F1412709-F24A-41F9-9ECF-4F21C6CE58E2}"/>
              </a:ext>
            </a:extLst>
          </p:cNvPr>
          <p:cNvSpPr/>
          <p:nvPr/>
        </p:nvSpPr>
        <p:spPr>
          <a:xfrm>
            <a:off x="7592980" y="3110203"/>
            <a:ext cx="1855626" cy="31876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 dirty="0" err="1">
                <a:solidFill>
                  <a:srgbClr val="0070C0"/>
                </a:solidFill>
                <a:latin typeface="Consolas" panose="020B0609020204030204" pitchFamily="49" charset="0"/>
              </a:rPr>
              <a:t>cor_to_pcor</a:t>
            </a:r>
            <a:r>
              <a:rPr lang="fr-FR" b="1" dirty="0">
                <a:solidFill>
                  <a:srgbClr val="0070C0"/>
                </a:solidFill>
                <a:latin typeface="Consolas" panose="020B0609020204030204" pitchFamily="49" charset="0"/>
              </a:rPr>
              <a:t>()</a:t>
            </a:r>
            <a:endParaRPr lang="en-GB" b="1" dirty="0">
              <a:solidFill>
                <a:srgbClr val="0070C0"/>
              </a:solidFill>
              <a:latin typeface="Consolas" panose="020B0609020204030204" pitchFamily="49" charset="0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905CF5AA-80C7-4910-9E41-F66DF214B75C}"/>
              </a:ext>
            </a:extLst>
          </p:cNvPr>
          <p:cNvSpPr/>
          <p:nvPr/>
        </p:nvSpPr>
        <p:spPr>
          <a:xfrm>
            <a:off x="7569459" y="208699"/>
            <a:ext cx="1902667" cy="110101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 err="1"/>
              <a:t>Partialized</a:t>
            </a:r>
            <a:r>
              <a:rPr lang="fr-FR" dirty="0"/>
              <a:t> Data</a:t>
            </a:r>
            <a:endParaRPr lang="en-GB" dirty="0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BF4D0333-08AA-4E2F-9B6A-0B751C80D1C6}"/>
              </a:ext>
            </a:extLst>
          </p:cNvPr>
          <p:cNvSpPr/>
          <p:nvPr/>
        </p:nvSpPr>
        <p:spPr>
          <a:xfrm>
            <a:off x="6908541" y="5004331"/>
            <a:ext cx="1973813" cy="31876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 dirty="0" err="1">
                <a:solidFill>
                  <a:srgbClr val="0070C0"/>
                </a:solidFill>
                <a:latin typeface="Consolas" panose="020B0609020204030204" pitchFamily="49" charset="0"/>
              </a:rPr>
              <a:t>cor_to_spcor</a:t>
            </a:r>
            <a:r>
              <a:rPr lang="fr-FR" b="1" dirty="0">
                <a:solidFill>
                  <a:srgbClr val="0070C0"/>
                </a:solidFill>
                <a:latin typeface="Consolas" panose="020B0609020204030204" pitchFamily="49" charset="0"/>
              </a:rPr>
              <a:t>()</a:t>
            </a:r>
            <a:endParaRPr lang="en-GB" b="1" dirty="0">
              <a:solidFill>
                <a:srgbClr val="0070C0"/>
              </a:solidFill>
              <a:latin typeface="Consolas" panose="020B0609020204030204" pitchFamily="49" charset="0"/>
            </a:endParaRPr>
          </a:p>
        </p:txBody>
      </p: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6C251FEC-3615-4D10-AAC6-3536B8565A70}"/>
              </a:ext>
            </a:extLst>
          </p:cNvPr>
          <p:cNvCxnSpPr>
            <a:cxnSpLocks/>
            <a:stCxn id="6" idx="3"/>
            <a:endCxn id="5" idx="1"/>
          </p:cNvCxnSpPr>
          <p:nvPr/>
        </p:nvCxnSpPr>
        <p:spPr>
          <a:xfrm>
            <a:off x="6908541" y="3428972"/>
            <a:ext cx="3224504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41F3F710-3D16-4C0E-9448-DB46EBAFB22C}"/>
              </a:ext>
            </a:extLst>
          </p:cNvPr>
          <p:cNvCxnSpPr>
            <a:cxnSpLocks/>
            <a:stCxn id="7" idx="0"/>
            <a:endCxn id="31" idx="1"/>
          </p:cNvCxnSpPr>
          <p:nvPr/>
        </p:nvCxnSpPr>
        <p:spPr>
          <a:xfrm flipV="1">
            <a:off x="968829" y="759205"/>
            <a:ext cx="6600630" cy="21192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E083DE5E-4AB2-43C2-8125-919032A0A669}"/>
              </a:ext>
            </a:extLst>
          </p:cNvPr>
          <p:cNvCxnSpPr>
            <a:cxnSpLocks/>
            <a:stCxn id="31" idx="3"/>
            <a:endCxn id="5" idx="0"/>
          </p:cNvCxnSpPr>
          <p:nvPr/>
        </p:nvCxnSpPr>
        <p:spPr>
          <a:xfrm>
            <a:off x="9472126" y="759205"/>
            <a:ext cx="1612253" cy="211926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6" name="Rectangle 45">
            <a:extLst>
              <a:ext uri="{FF2B5EF4-FFF2-40B4-BE49-F238E27FC236}">
                <a16:creationId xmlns:a16="http://schemas.microsoft.com/office/drawing/2014/main" id="{FB3EC833-3B33-4509-ACC9-27CD44A4BC4B}"/>
              </a:ext>
            </a:extLst>
          </p:cNvPr>
          <p:cNvSpPr/>
          <p:nvPr/>
        </p:nvSpPr>
        <p:spPr>
          <a:xfrm>
            <a:off x="10020688" y="1497719"/>
            <a:ext cx="1063690" cy="31876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 dirty="0">
                <a:solidFill>
                  <a:srgbClr val="0070C0"/>
                </a:solidFill>
                <a:latin typeface="Consolas" panose="020B0609020204030204" pitchFamily="49" charset="0"/>
              </a:rPr>
              <a:t>cor()</a:t>
            </a:r>
            <a:endParaRPr lang="en-GB" b="1" dirty="0">
              <a:solidFill>
                <a:srgbClr val="0070C0"/>
              </a:solidFill>
              <a:latin typeface="Consolas" panose="020B0609020204030204" pitchFamily="49" charset="0"/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E9A625B-6BFD-48BB-9CD8-3E0458D63973}"/>
              </a:ext>
            </a:extLst>
          </p:cNvPr>
          <p:cNvSpPr/>
          <p:nvPr/>
        </p:nvSpPr>
        <p:spPr>
          <a:xfrm>
            <a:off x="2581081" y="5004331"/>
            <a:ext cx="1625082" cy="110101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 err="1"/>
              <a:t>Correlation</a:t>
            </a:r>
            <a:endParaRPr lang="fr-FR" dirty="0"/>
          </a:p>
          <a:p>
            <a:pPr algn="ctr"/>
            <a:r>
              <a:rPr lang="fr-FR" dirty="0"/>
              <a:t>data</a:t>
            </a:r>
            <a:endParaRPr lang="en-GB" dirty="0"/>
          </a:p>
        </p:txBody>
      </p: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59393613-2D3B-46C7-B327-DCB60FEE9BDD}"/>
              </a:ext>
            </a:extLst>
          </p:cNvPr>
          <p:cNvCxnSpPr>
            <a:cxnSpLocks/>
            <a:stCxn id="47" idx="3"/>
            <a:endCxn id="6" idx="2"/>
          </p:cNvCxnSpPr>
          <p:nvPr/>
        </p:nvCxnSpPr>
        <p:spPr>
          <a:xfrm flipV="1">
            <a:off x="4206163" y="3979478"/>
            <a:ext cx="1751045" cy="1575359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Arrow Connector 50">
            <a:extLst>
              <a:ext uri="{FF2B5EF4-FFF2-40B4-BE49-F238E27FC236}">
                <a16:creationId xmlns:a16="http://schemas.microsoft.com/office/drawing/2014/main" id="{9F2A9EA8-7CCB-4B4B-9BD8-80293B1D092E}"/>
              </a:ext>
            </a:extLst>
          </p:cNvPr>
          <p:cNvCxnSpPr>
            <a:cxnSpLocks/>
            <a:stCxn id="7" idx="2"/>
            <a:endCxn id="47" idx="1"/>
          </p:cNvCxnSpPr>
          <p:nvPr/>
        </p:nvCxnSpPr>
        <p:spPr>
          <a:xfrm>
            <a:off x="968829" y="3979506"/>
            <a:ext cx="1612252" cy="15753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" name="Rectangle 18">
            <a:extLst>
              <a:ext uri="{FF2B5EF4-FFF2-40B4-BE49-F238E27FC236}">
                <a16:creationId xmlns:a16="http://schemas.microsoft.com/office/drawing/2014/main" id="{01C238BD-0436-42A5-BD6F-D94C88C9C674}"/>
              </a:ext>
            </a:extLst>
          </p:cNvPr>
          <p:cNvSpPr/>
          <p:nvPr/>
        </p:nvSpPr>
        <p:spPr>
          <a:xfrm>
            <a:off x="3233056" y="1375488"/>
            <a:ext cx="1705947" cy="318768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b="1" dirty="0" err="1">
                <a:solidFill>
                  <a:srgbClr val="0070C0"/>
                </a:solidFill>
                <a:latin typeface="Consolas" panose="020B0609020204030204" pitchFamily="49" charset="0"/>
              </a:rPr>
              <a:t>partialize</a:t>
            </a:r>
            <a:r>
              <a:rPr lang="fr-FR" b="1" dirty="0">
                <a:solidFill>
                  <a:srgbClr val="0070C0"/>
                </a:solidFill>
                <a:latin typeface="Consolas" panose="020B0609020204030204" pitchFamily="49" charset="0"/>
              </a:rPr>
              <a:t>()</a:t>
            </a:r>
            <a:endParaRPr lang="en-GB" b="1" dirty="0">
              <a:solidFill>
                <a:srgbClr val="0070C0"/>
              </a:solidFill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03278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31</Words>
  <Application>Microsoft Office PowerPoint</Application>
  <PresentationFormat>Widescreen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Consolas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Dom</dc:creator>
  <cp:lastModifiedBy>Dom</cp:lastModifiedBy>
  <cp:revision>3</cp:revision>
  <dcterms:created xsi:type="dcterms:W3CDTF">2019-10-17T00:54:49Z</dcterms:created>
  <dcterms:modified xsi:type="dcterms:W3CDTF">2019-10-17T01:35:49Z</dcterms:modified>
</cp:coreProperties>
</file>

<file path=docProps/thumbnail.jpeg>
</file>