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7" d="100"/>
          <a:sy n="67" d="100"/>
        </p:scale>
        <p:origin x="-61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902" y="-102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9D98E9B-85D6-43A0-AB03-2738F7D5B5E6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EC81FCA-411A-48F9-B975-C765D6EDF50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EC81FCA-411A-48F9-B975-C765D6EDF50A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D400A7-1FDC-4A50-AC33-244AC53E27E4}" type="datetimeFigureOut">
              <a:rPr lang="en-US" smtClean="0"/>
              <a:pPr/>
              <a:t>10/11/2011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C0CDA5-7D8A-40DD-AA2D-6E5985144E28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133600" y="1143000"/>
            <a:ext cx="154080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a</a:t>
            </a:r>
            <a:r>
              <a:rPr lang="en-US" dirty="0" smtClean="0"/>
              <a:t>9rntc, a9rntd, a9rnti, a9rntr, a9rntl</a:t>
            </a:r>
            <a:endParaRPr lang="en-US" dirty="0"/>
          </a:p>
        </p:txBody>
      </p:sp>
      <p:cxnSp>
        <p:nvCxnSpPr>
          <p:cNvPr id="5" name="Straight Arrow Connector 4"/>
          <p:cNvCxnSpPr/>
          <p:nvPr/>
        </p:nvCxnSpPr>
        <p:spPr>
          <a:xfrm>
            <a:off x="3810000" y="1600200"/>
            <a:ext cx="304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4191000" y="1371600"/>
            <a:ext cx="87472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stkdmp</a:t>
            </a:r>
            <a:endParaRPr lang="en-US" dirty="0"/>
          </a:p>
        </p:txBody>
      </p:sp>
      <p:cxnSp>
        <p:nvCxnSpPr>
          <p:cNvPr id="11" name="Straight Arrow Connector 10"/>
          <p:cNvCxnSpPr/>
          <p:nvPr/>
        </p:nvCxnSpPr>
        <p:spPr>
          <a:xfrm>
            <a:off x="3733800" y="1676400"/>
            <a:ext cx="381000" cy="304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267200" y="1828800"/>
            <a:ext cx="9277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u9dmp</a:t>
            </a:r>
            <a:endParaRPr lang="en-US" dirty="0"/>
          </a:p>
        </p:txBody>
      </p:sp>
      <p:cxnSp>
        <p:nvCxnSpPr>
          <p:cNvPr id="17" name="Straight Arrow Connector 16"/>
          <p:cNvCxnSpPr/>
          <p:nvPr/>
        </p:nvCxnSpPr>
        <p:spPr>
          <a:xfrm>
            <a:off x="4953000" y="1600200"/>
            <a:ext cx="3810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5486400" y="1447801"/>
            <a:ext cx="914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sdump</a:t>
            </a:r>
            <a:endParaRPr lang="en-US" dirty="0"/>
          </a:p>
        </p:txBody>
      </p:sp>
      <p:cxnSp>
        <p:nvCxnSpPr>
          <p:cNvPr id="23" name="Straight Arrow Connector 22"/>
          <p:cNvCxnSpPr/>
          <p:nvPr/>
        </p:nvCxnSpPr>
        <p:spPr>
          <a:xfrm flipV="1">
            <a:off x="6248400" y="1600200"/>
            <a:ext cx="380999" cy="945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6705600" y="1447800"/>
            <a:ext cx="81499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seterr</a:t>
            </a:r>
            <a:endParaRPr lang="en-US" dirty="0"/>
          </a:p>
        </p:txBody>
      </p:sp>
      <p:cxnSp>
        <p:nvCxnSpPr>
          <p:cNvPr id="28" name="Straight Arrow Connector 27"/>
          <p:cNvCxnSpPr/>
          <p:nvPr/>
        </p:nvCxnSpPr>
        <p:spPr>
          <a:xfrm flipV="1">
            <a:off x="7543800" y="1676400"/>
            <a:ext cx="328008" cy="322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7924800" y="1524000"/>
            <a:ext cx="6403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istkrl</a:t>
            </a:r>
            <a:endParaRPr lang="en-US" dirty="0"/>
          </a:p>
        </p:txBody>
      </p:sp>
      <p:cxnSp>
        <p:nvCxnSpPr>
          <p:cNvPr id="31" name="Straight Arrow Connector 30"/>
          <p:cNvCxnSpPr/>
          <p:nvPr/>
        </p:nvCxnSpPr>
        <p:spPr>
          <a:xfrm flipV="1">
            <a:off x="7620000" y="1524000"/>
            <a:ext cx="228600" cy="152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7924800" y="1295400"/>
            <a:ext cx="7432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istkqu</a:t>
            </a:r>
            <a:endParaRPr lang="en-US" dirty="0"/>
          </a:p>
        </p:txBody>
      </p:sp>
      <p:cxnSp>
        <p:nvCxnSpPr>
          <p:cNvPr id="34" name="Straight Arrow Connector 33"/>
          <p:cNvCxnSpPr/>
          <p:nvPr/>
        </p:nvCxnSpPr>
        <p:spPr>
          <a:xfrm rot="5400000" flipH="1" flipV="1">
            <a:off x="7543800" y="1371600"/>
            <a:ext cx="381000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7924800" y="1066800"/>
            <a:ext cx="6883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istkgt</a:t>
            </a:r>
            <a:endParaRPr lang="en-US" dirty="0"/>
          </a:p>
        </p:txBody>
      </p:sp>
      <p:cxnSp>
        <p:nvCxnSpPr>
          <p:cNvPr id="38" name="Straight Arrow Connector 37"/>
          <p:cNvCxnSpPr/>
          <p:nvPr/>
        </p:nvCxnSpPr>
        <p:spPr>
          <a:xfrm>
            <a:off x="7467600" y="1828800"/>
            <a:ext cx="457200" cy="152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/>
          <p:cNvSpPr txBox="1"/>
          <p:nvPr/>
        </p:nvSpPr>
        <p:spPr>
          <a:xfrm>
            <a:off x="8001000" y="1905000"/>
            <a:ext cx="78739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drpoly</a:t>
            </a:r>
            <a:endParaRPr lang="en-US" dirty="0"/>
          </a:p>
        </p:txBody>
      </p:sp>
      <p:cxnSp>
        <p:nvCxnSpPr>
          <p:cNvPr id="44" name="Straight Arrow Connector 43"/>
          <p:cNvCxnSpPr/>
          <p:nvPr/>
        </p:nvCxnSpPr>
        <p:spPr>
          <a:xfrm rot="5400000">
            <a:off x="8191500" y="2400300"/>
            <a:ext cx="457200" cy="76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/>
          <p:cNvSpPr txBox="1"/>
          <p:nvPr/>
        </p:nvSpPr>
        <p:spPr>
          <a:xfrm>
            <a:off x="8153400" y="2819400"/>
            <a:ext cx="6714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roots</a:t>
            </a:r>
            <a:endParaRPr lang="en-US" dirty="0"/>
          </a:p>
        </p:txBody>
      </p:sp>
      <p:cxnSp>
        <p:nvCxnSpPr>
          <p:cNvPr id="47" name="Straight Arrow Connector 46"/>
          <p:cNvCxnSpPr/>
          <p:nvPr/>
        </p:nvCxnSpPr>
        <p:spPr>
          <a:xfrm rot="10800000">
            <a:off x="7620000" y="3048000"/>
            <a:ext cx="533400" cy="322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6477000" y="2895600"/>
            <a:ext cx="13702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complete</a:t>
            </a:r>
            <a:endParaRPr lang="en-US" dirty="0"/>
          </a:p>
        </p:txBody>
      </p:sp>
      <p:cxnSp>
        <p:nvCxnSpPr>
          <p:cNvPr id="50" name="Straight Arrow Connector 49"/>
          <p:cNvCxnSpPr/>
          <p:nvPr/>
        </p:nvCxnSpPr>
        <p:spPr>
          <a:xfrm rot="10800000" flipV="1">
            <a:off x="7696200" y="3124200"/>
            <a:ext cx="609600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>
            <a:off x="6705600" y="3200400"/>
            <a:ext cx="85964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cspec</a:t>
            </a:r>
            <a:endParaRPr lang="en-US" dirty="0"/>
          </a:p>
        </p:txBody>
      </p:sp>
      <p:cxnSp>
        <p:nvCxnSpPr>
          <p:cNvPr id="53" name="Straight Arrow Connector 52"/>
          <p:cNvCxnSpPr>
            <a:stCxn id="45" idx="2"/>
          </p:cNvCxnSpPr>
          <p:nvPr/>
        </p:nvCxnSpPr>
        <p:spPr>
          <a:xfrm rot="5400000">
            <a:off x="8315433" y="3331500"/>
            <a:ext cx="316468" cy="3093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8153400" y="3505200"/>
            <a:ext cx="68980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repar</a:t>
            </a:r>
            <a:endParaRPr lang="en-US" dirty="0"/>
          </a:p>
        </p:txBody>
      </p:sp>
      <p:cxnSp>
        <p:nvCxnSpPr>
          <p:cNvPr id="56" name="Curved Connector 55"/>
          <p:cNvCxnSpPr>
            <a:stCxn id="35" idx="3"/>
            <a:endCxn id="39" idx="3"/>
          </p:cNvCxnSpPr>
          <p:nvPr/>
        </p:nvCxnSpPr>
        <p:spPr>
          <a:xfrm>
            <a:off x="8613194" y="1251466"/>
            <a:ext cx="175201" cy="838200"/>
          </a:xfrm>
          <a:prstGeom prst="curvedConnector3">
            <a:avLst>
              <a:gd name="adj1" fmla="val 230479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Curved Connector 61"/>
          <p:cNvCxnSpPr>
            <a:stCxn id="32" idx="3"/>
            <a:endCxn id="39" idx="3"/>
          </p:cNvCxnSpPr>
          <p:nvPr/>
        </p:nvCxnSpPr>
        <p:spPr>
          <a:xfrm>
            <a:off x="8668080" y="1480066"/>
            <a:ext cx="120315" cy="609600"/>
          </a:xfrm>
          <a:prstGeom prst="curvedConnector3">
            <a:avLst>
              <a:gd name="adj1" fmla="val 290001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hape 63"/>
          <p:cNvCxnSpPr>
            <a:stCxn id="29" idx="3"/>
          </p:cNvCxnSpPr>
          <p:nvPr/>
        </p:nvCxnSpPr>
        <p:spPr>
          <a:xfrm>
            <a:off x="8565168" y="1708666"/>
            <a:ext cx="274032" cy="348734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/>
          <p:cNvCxnSpPr>
            <a:stCxn id="48" idx="1"/>
          </p:cNvCxnSpPr>
          <p:nvPr/>
        </p:nvCxnSpPr>
        <p:spPr>
          <a:xfrm rot="10800000">
            <a:off x="6019800" y="3048000"/>
            <a:ext cx="457200" cy="322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TextBox 69"/>
          <p:cNvSpPr txBox="1"/>
          <p:nvPr/>
        </p:nvSpPr>
        <p:spPr>
          <a:xfrm>
            <a:off x="4724400" y="2743200"/>
            <a:ext cx="114300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 function</a:t>
            </a:r>
            <a:endParaRPr lang="en-US" dirty="0"/>
          </a:p>
        </p:txBody>
      </p:sp>
      <p:cxnSp>
        <p:nvCxnSpPr>
          <p:cNvPr id="72" name="Straight Arrow Connector 71"/>
          <p:cNvCxnSpPr>
            <a:stCxn id="51" idx="1"/>
          </p:cNvCxnSpPr>
          <p:nvPr/>
        </p:nvCxnSpPr>
        <p:spPr>
          <a:xfrm rot="10800000">
            <a:off x="6019800" y="3048000"/>
            <a:ext cx="685800" cy="337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Arrow Connector 73"/>
          <p:cNvCxnSpPr/>
          <p:nvPr/>
        </p:nvCxnSpPr>
        <p:spPr>
          <a:xfrm rot="10800000" flipV="1">
            <a:off x="7848600" y="3886200"/>
            <a:ext cx="533400" cy="12013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TextBox 74"/>
          <p:cNvSpPr txBox="1"/>
          <p:nvPr/>
        </p:nvSpPr>
        <p:spPr>
          <a:xfrm>
            <a:off x="7010400" y="3962400"/>
            <a:ext cx="182879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forecast</a:t>
            </a:r>
          </a:p>
          <a:p>
            <a:r>
              <a:rPr lang="en-US" dirty="0" err="1" smtClean="0"/>
              <a:t>Kfilsm</a:t>
            </a:r>
            <a:endParaRPr lang="en-US" dirty="0" smtClean="0"/>
          </a:p>
          <a:p>
            <a:r>
              <a:rPr lang="en-US" dirty="0" smtClean="0"/>
              <a:t>Kfilsm1</a:t>
            </a:r>
            <a:endParaRPr lang="en-US" dirty="0"/>
          </a:p>
          <a:p>
            <a:r>
              <a:rPr lang="en-US" dirty="0" smtClean="0"/>
              <a:t> loop </a:t>
            </a:r>
            <a:endParaRPr lang="en-US" dirty="0"/>
          </a:p>
        </p:txBody>
      </p:sp>
      <p:cxnSp>
        <p:nvCxnSpPr>
          <p:cNvPr id="80" name="Straight Arrow Connector 79"/>
          <p:cNvCxnSpPr/>
          <p:nvPr/>
        </p:nvCxnSpPr>
        <p:spPr>
          <a:xfrm rot="16200000" flipV="1">
            <a:off x="6096000" y="3276600"/>
            <a:ext cx="838200" cy="838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Arrow Connector 82"/>
          <p:cNvCxnSpPr/>
          <p:nvPr/>
        </p:nvCxnSpPr>
        <p:spPr>
          <a:xfrm>
            <a:off x="6553200" y="4800600"/>
            <a:ext cx="3810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4" name="TextBox 83"/>
          <p:cNvSpPr txBox="1"/>
          <p:nvPr/>
        </p:nvSpPr>
        <p:spPr>
          <a:xfrm>
            <a:off x="5562600" y="4572000"/>
            <a:ext cx="109421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resg0new</a:t>
            </a:r>
            <a:endParaRPr lang="en-US" dirty="0"/>
          </a:p>
        </p:txBody>
      </p:sp>
      <p:cxnSp>
        <p:nvCxnSpPr>
          <p:cNvPr id="86" name="Straight Arrow Connector 85"/>
          <p:cNvCxnSpPr/>
          <p:nvPr/>
        </p:nvCxnSpPr>
        <p:spPr>
          <a:xfrm>
            <a:off x="5029200" y="4724400"/>
            <a:ext cx="4572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7" name="TextBox 86"/>
          <p:cNvSpPr txBox="1"/>
          <p:nvPr/>
        </p:nvSpPr>
        <p:spPr>
          <a:xfrm>
            <a:off x="4191000" y="4495800"/>
            <a:ext cx="8277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cinvert</a:t>
            </a:r>
            <a:endParaRPr lang="en-US" dirty="0"/>
          </a:p>
        </p:txBody>
      </p:sp>
      <p:cxnSp>
        <p:nvCxnSpPr>
          <p:cNvPr id="90" name="Straight Arrow Connector 89"/>
          <p:cNvCxnSpPr>
            <a:endCxn id="39" idx="1"/>
          </p:cNvCxnSpPr>
          <p:nvPr/>
        </p:nvCxnSpPr>
        <p:spPr>
          <a:xfrm flipV="1">
            <a:off x="7620000" y="2089666"/>
            <a:ext cx="381000" cy="19633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TextBox 110"/>
          <p:cNvSpPr txBox="1"/>
          <p:nvPr/>
        </p:nvSpPr>
        <p:spPr>
          <a:xfrm>
            <a:off x="6553200" y="2133600"/>
            <a:ext cx="9144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d1rply-d9rply </a:t>
            </a:r>
            <a:endParaRPr lang="en-US" dirty="0"/>
          </a:p>
        </p:txBody>
      </p:sp>
      <p:sp>
        <p:nvSpPr>
          <p:cNvPr id="112" name="TextBox 111"/>
          <p:cNvSpPr txBox="1"/>
          <p:nvPr/>
        </p:nvSpPr>
        <p:spPr>
          <a:xfrm>
            <a:off x="2667000" y="2286000"/>
            <a:ext cx="197739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</a:t>
            </a:r>
            <a:r>
              <a:rPr lang="en-US" dirty="0" smtClean="0"/>
              <a:t>isplay, </a:t>
            </a:r>
            <a:r>
              <a:rPr lang="en-US" dirty="0" err="1" smtClean="0"/>
              <a:t>setcom</a:t>
            </a:r>
            <a:r>
              <a:rPr lang="en-US" dirty="0" smtClean="0"/>
              <a:t>, </a:t>
            </a:r>
            <a:r>
              <a:rPr lang="en-US" dirty="0" err="1" smtClean="0"/>
              <a:t>setfor</a:t>
            </a:r>
            <a:r>
              <a:rPr lang="en-US" dirty="0" smtClean="0"/>
              <a:t>, </a:t>
            </a:r>
            <a:r>
              <a:rPr lang="en-US" dirty="0" err="1" smtClean="0"/>
              <a:t>setkfilsm</a:t>
            </a:r>
            <a:r>
              <a:rPr lang="en-US" dirty="0" smtClean="0"/>
              <a:t>, setup1, update, </a:t>
            </a:r>
            <a:r>
              <a:rPr lang="en-US" dirty="0" err="1" smtClean="0"/>
              <a:t>setupdate</a:t>
            </a:r>
            <a:endParaRPr lang="en-US" dirty="0"/>
          </a:p>
        </p:txBody>
      </p:sp>
      <p:cxnSp>
        <p:nvCxnSpPr>
          <p:cNvPr id="114" name="Straight Arrow Connector 113"/>
          <p:cNvCxnSpPr/>
          <p:nvPr/>
        </p:nvCxnSpPr>
        <p:spPr>
          <a:xfrm rot="16200000" flipH="1">
            <a:off x="4433767" y="2576634"/>
            <a:ext cx="87869" cy="26860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TextBox 114"/>
          <p:cNvSpPr txBox="1"/>
          <p:nvPr/>
        </p:nvSpPr>
        <p:spPr>
          <a:xfrm>
            <a:off x="2133600" y="5562600"/>
            <a:ext cx="56855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Subroutines in </a:t>
            </a:r>
            <a:r>
              <a:rPr lang="en-US" dirty="0" err="1" smtClean="0"/>
              <a:t>dpca.f</a:t>
            </a:r>
            <a:r>
              <a:rPr lang="en-US" dirty="0" smtClean="0"/>
              <a:t> used in </a:t>
            </a:r>
            <a:r>
              <a:rPr lang="en-US" dirty="0" err="1" smtClean="0"/>
              <a:t>repar</a:t>
            </a:r>
            <a:r>
              <a:rPr lang="en-US" dirty="0" smtClean="0"/>
              <a:t>, resg0, resg0new, </a:t>
            </a:r>
            <a:r>
              <a:rPr lang="en-US" dirty="0" err="1" smtClean="0"/>
              <a:t>cspec</a:t>
            </a:r>
            <a:endParaRPr lang="en-US" dirty="0"/>
          </a:p>
        </p:txBody>
      </p:sp>
      <p:cxnSp>
        <p:nvCxnSpPr>
          <p:cNvPr id="117" name="Straight Arrow Connector 116"/>
          <p:cNvCxnSpPr/>
          <p:nvPr/>
        </p:nvCxnSpPr>
        <p:spPr>
          <a:xfrm>
            <a:off x="6248400" y="1447800"/>
            <a:ext cx="304800" cy="76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TextBox 117"/>
          <p:cNvSpPr txBox="1"/>
          <p:nvPr/>
        </p:nvSpPr>
        <p:spPr>
          <a:xfrm>
            <a:off x="5486400" y="1066800"/>
            <a:ext cx="74680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e9rint</a:t>
            </a:r>
            <a:endParaRPr lang="en-US" dirty="0"/>
          </a:p>
        </p:txBody>
      </p:sp>
      <p:sp>
        <p:nvSpPr>
          <p:cNvPr id="119" name="TextBox 118"/>
          <p:cNvSpPr txBox="1"/>
          <p:nvPr/>
        </p:nvSpPr>
        <p:spPr>
          <a:xfrm>
            <a:off x="6629400" y="1143000"/>
            <a:ext cx="7516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eprint</a:t>
            </a:r>
            <a:endParaRPr lang="en-US" dirty="0"/>
          </a:p>
        </p:txBody>
      </p:sp>
      <p:cxnSp>
        <p:nvCxnSpPr>
          <p:cNvPr id="121" name="Straight Arrow Connector 120"/>
          <p:cNvCxnSpPr>
            <a:endCxn id="119" idx="1"/>
          </p:cNvCxnSpPr>
          <p:nvPr/>
        </p:nvCxnSpPr>
        <p:spPr>
          <a:xfrm flipV="1">
            <a:off x="6248400" y="1327666"/>
            <a:ext cx="381000" cy="4393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2" name="TextBox 121"/>
          <p:cNvSpPr txBox="1"/>
          <p:nvPr/>
        </p:nvSpPr>
        <p:spPr>
          <a:xfrm>
            <a:off x="5638800" y="1981200"/>
            <a:ext cx="7990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fdump</a:t>
            </a:r>
            <a:endParaRPr lang="en-US" dirty="0"/>
          </a:p>
        </p:txBody>
      </p:sp>
      <p:cxnSp>
        <p:nvCxnSpPr>
          <p:cNvPr id="124" name="Straight Arrow Connector 123"/>
          <p:cNvCxnSpPr>
            <a:stCxn id="122" idx="0"/>
            <a:endCxn id="21" idx="2"/>
          </p:cNvCxnSpPr>
          <p:nvPr/>
        </p:nvCxnSpPr>
        <p:spPr>
          <a:xfrm rot="16200000" flipV="1">
            <a:off x="5908934" y="1851800"/>
            <a:ext cx="164067" cy="9473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5" name="TextBox 124"/>
          <p:cNvSpPr txBox="1"/>
          <p:nvPr/>
        </p:nvSpPr>
        <p:spPr>
          <a:xfrm>
            <a:off x="3352800" y="838200"/>
            <a:ext cx="22195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</a:t>
            </a:r>
            <a:r>
              <a:rPr lang="en-US" dirty="0" err="1" smtClean="0"/>
              <a:t>rmatd</a:t>
            </a:r>
            <a:r>
              <a:rPr lang="en-US" dirty="0" smtClean="0"/>
              <a:t>, </a:t>
            </a:r>
            <a:r>
              <a:rPr lang="en-US" dirty="0" err="1" smtClean="0"/>
              <a:t>frmati</a:t>
            </a:r>
            <a:r>
              <a:rPr lang="en-US" dirty="0" smtClean="0"/>
              <a:t>, </a:t>
            </a:r>
            <a:r>
              <a:rPr lang="en-US" dirty="0" err="1" smtClean="0"/>
              <a:t>frmatr</a:t>
            </a:r>
            <a:endParaRPr lang="en-US" dirty="0"/>
          </a:p>
        </p:txBody>
      </p:sp>
      <p:cxnSp>
        <p:nvCxnSpPr>
          <p:cNvPr id="127" name="Straight Arrow Connector 126"/>
          <p:cNvCxnSpPr/>
          <p:nvPr/>
        </p:nvCxnSpPr>
        <p:spPr>
          <a:xfrm rot="5400000">
            <a:off x="4648200" y="1371600"/>
            <a:ext cx="228600" cy="76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TextBox 127"/>
          <p:cNvSpPr txBox="1"/>
          <p:nvPr/>
        </p:nvSpPr>
        <p:spPr>
          <a:xfrm>
            <a:off x="6858000" y="838200"/>
            <a:ext cx="7697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i0tk00</a:t>
            </a:r>
            <a:endParaRPr lang="en-US" dirty="0"/>
          </a:p>
        </p:txBody>
      </p:sp>
      <p:cxnSp>
        <p:nvCxnSpPr>
          <p:cNvPr id="130" name="Straight Arrow Connector 129"/>
          <p:cNvCxnSpPr/>
          <p:nvPr/>
        </p:nvCxnSpPr>
        <p:spPr>
          <a:xfrm rot="16200000" flipH="1">
            <a:off x="7200900" y="1257300"/>
            <a:ext cx="762000" cy="76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130"/>
          <p:cNvSpPr txBox="1"/>
          <p:nvPr/>
        </p:nvSpPr>
        <p:spPr>
          <a:xfrm>
            <a:off x="762001" y="1524000"/>
            <a:ext cx="91439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I10wid,s88fmt</a:t>
            </a:r>
            <a:endParaRPr lang="en-US" dirty="0"/>
          </a:p>
        </p:txBody>
      </p:sp>
      <p:cxnSp>
        <p:nvCxnSpPr>
          <p:cNvPr id="133" name="Straight Arrow Connector 132"/>
          <p:cNvCxnSpPr/>
          <p:nvPr/>
        </p:nvCxnSpPr>
        <p:spPr>
          <a:xfrm>
            <a:off x="1752600" y="1676400"/>
            <a:ext cx="304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4" name="TextBox 133"/>
          <p:cNvSpPr txBox="1"/>
          <p:nvPr/>
        </p:nvSpPr>
        <p:spPr>
          <a:xfrm>
            <a:off x="2438400" y="6096000"/>
            <a:ext cx="593765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I1mach used in a9rnt*, d1rply, </a:t>
            </a:r>
            <a:r>
              <a:rPr lang="en-US" dirty="0" err="1" smtClean="0"/>
              <a:t>frmat</a:t>
            </a:r>
            <a:r>
              <a:rPr lang="en-US" dirty="0" smtClean="0"/>
              <a:t>*, </a:t>
            </a:r>
            <a:r>
              <a:rPr lang="en-US" dirty="0" err="1" smtClean="0"/>
              <a:t>seterr</a:t>
            </a:r>
            <a:r>
              <a:rPr lang="en-US" dirty="0" smtClean="0"/>
              <a:t>, </a:t>
            </a:r>
            <a:r>
              <a:rPr lang="en-US" dirty="0" err="1" smtClean="0"/>
              <a:t>stkdmp</a:t>
            </a:r>
            <a:r>
              <a:rPr lang="en-US" dirty="0" smtClean="0"/>
              <a:t>, u9dmp</a:t>
            </a:r>
            <a:endParaRPr lang="en-US" dirty="0"/>
          </a:p>
        </p:txBody>
      </p:sp>
      <p:sp>
        <p:nvSpPr>
          <p:cNvPr id="135" name="TextBox 134"/>
          <p:cNvSpPr txBox="1"/>
          <p:nvPr/>
        </p:nvSpPr>
        <p:spPr>
          <a:xfrm>
            <a:off x="7924800" y="5181600"/>
            <a:ext cx="9906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Search,</a:t>
            </a:r>
          </a:p>
          <a:p>
            <a:r>
              <a:rPr lang="en-US" dirty="0" err="1" smtClean="0"/>
              <a:t>rejuce</a:t>
            </a:r>
            <a:endParaRPr lang="en-US" dirty="0"/>
          </a:p>
        </p:txBody>
      </p:sp>
      <p:cxnSp>
        <p:nvCxnSpPr>
          <p:cNvPr id="137" name="Straight Arrow Connector 136"/>
          <p:cNvCxnSpPr/>
          <p:nvPr/>
        </p:nvCxnSpPr>
        <p:spPr>
          <a:xfrm rot="10800000">
            <a:off x="7467600" y="5105400"/>
            <a:ext cx="457200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8" name="TextBox 137"/>
          <p:cNvSpPr txBox="1"/>
          <p:nvPr/>
        </p:nvSpPr>
        <p:spPr>
          <a:xfrm>
            <a:off x="8001000" y="4648200"/>
            <a:ext cx="838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resgen</a:t>
            </a:r>
            <a:endParaRPr lang="en-US" dirty="0"/>
          </a:p>
        </p:txBody>
      </p:sp>
      <p:cxnSp>
        <p:nvCxnSpPr>
          <p:cNvPr id="140" name="Straight Arrow Connector 139"/>
          <p:cNvCxnSpPr/>
          <p:nvPr/>
        </p:nvCxnSpPr>
        <p:spPr>
          <a:xfrm rot="10800000" flipV="1">
            <a:off x="7620000" y="4953000"/>
            <a:ext cx="381000" cy="76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TextBox 140"/>
          <p:cNvSpPr txBox="1"/>
          <p:nvPr/>
        </p:nvSpPr>
        <p:spPr>
          <a:xfrm>
            <a:off x="8153400" y="4191000"/>
            <a:ext cx="6930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resg0</a:t>
            </a:r>
            <a:endParaRPr lang="en-US" dirty="0"/>
          </a:p>
        </p:txBody>
      </p:sp>
      <p:cxnSp>
        <p:nvCxnSpPr>
          <p:cNvPr id="143" name="Straight Arrow Connector 142"/>
          <p:cNvCxnSpPr>
            <a:stCxn id="141" idx="2"/>
          </p:cNvCxnSpPr>
          <p:nvPr/>
        </p:nvCxnSpPr>
        <p:spPr>
          <a:xfrm rot="5400000">
            <a:off x="8282719" y="4583414"/>
            <a:ext cx="240268" cy="19410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4" name="TextBox 143"/>
          <p:cNvSpPr txBox="1"/>
          <p:nvPr/>
        </p:nvSpPr>
        <p:spPr>
          <a:xfrm>
            <a:off x="5943600" y="4191000"/>
            <a:ext cx="7031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revg1</a:t>
            </a:r>
            <a:endParaRPr lang="en-US" dirty="0"/>
          </a:p>
        </p:txBody>
      </p:sp>
      <p:cxnSp>
        <p:nvCxnSpPr>
          <p:cNvPr id="146" name="Straight Arrow Connector 145"/>
          <p:cNvCxnSpPr>
            <a:stCxn id="144" idx="3"/>
          </p:cNvCxnSpPr>
          <p:nvPr/>
        </p:nvCxnSpPr>
        <p:spPr>
          <a:xfrm>
            <a:off x="6646741" y="4375666"/>
            <a:ext cx="363659" cy="4393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9" name="TextBox 148"/>
          <p:cNvSpPr txBox="1"/>
          <p:nvPr/>
        </p:nvSpPr>
        <p:spPr>
          <a:xfrm>
            <a:off x="6400800" y="5181600"/>
            <a:ext cx="5645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simi</a:t>
            </a:r>
            <a:endParaRPr lang="en-US" dirty="0"/>
          </a:p>
        </p:txBody>
      </p:sp>
      <p:cxnSp>
        <p:nvCxnSpPr>
          <p:cNvPr id="151" name="Straight Arrow Connector 150"/>
          <p:cNvCxnSpPr/>
          <p:nvPr/>
        </p:nvCxnSpPr>
        <p:spPr>
          <a:xfrm>
            <a:off x="6858000" y="5410200"/>
            <a:ext cx="11430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Curved Connector 154"/>
          <p:cNvCxnSpPr/>
          <p:nvPr/>
        </p:nvCxnSpPr>
        <p:spPr>
          <a:xfrm rot="10800000">
            <a:off x="6629400" y="3124200"/>
            <a:ext cx="152400" cy="2165866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TextBox 68"/>
          <p:cNvSpPr txBox="1"/>
          <p:nvPr/>
        </p:nvSpPr>
        <p:spPr>
          <a:xfrm>
            <a:off x="7620000" y="4267200"/>
            <a:ext cx="76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resg1</a:t>
            </a:r>
            <a:endParaRPr lang="en-US" dirty="0"/>
          </a:p>
        </p:txBody>
      </p:sp>
      <p:cxnSp>
        <p:nvCxnSpPr>
          <p:cNvPr id="73" name="Straight Arrow Connector 72"/>
          <p:cNvCxnSpPr/>
          <p:nvPr/>
        </p:nvCxnSpPr>
        <p:spPr>
          <a:xfrm rot="16200000" flipH="1">
            <a:off x="7951232" y="4545568"/>
            <a:ext cx="175736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981200" y="1752600"/>
            <a:ext cx="7771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envirn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609600" y="1752600"/>
            <a:ext cx="107056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getmin</a:t>
            </a:r>
            <a:endParaRPr lang="en-US" dirty="0"/>
          </a:p>
        </p:txBody>
      </p:sp>
      <p:cxnSp>
        <p:nvCxnSpPr>
          <p:cNvPr id="5" name="Straight Arrow Connector 4"/>
          <p:cNvCxnSpPr/>
          <p:nvPr/>
        </p:nvCxnSpPr>
        <p:spPr>
          <a:xfrm>
            <a:off x="1524000" y="1981200"/>
            <a:ext cx="304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TextBox 5"/>
          <p:cNvSpPr txBox="1"/>
          <p:nvPr/>
        </p:nvSpPr>
        <p:spPr>
          <a:xfrm>
            <a:off x="762000" y="1371600"/>
            <a:ext cx="8423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envron</a:t>
            </a:r>
            <a:endParaRPr lang="en-US" dirty="0"/>
          </a:p>
        </p:txBody>
      </p:sp>
      <p:cxnSp>
        <p:nvCxnSpPr>
          <p:cNvPr id="8" name="Straight Arrow Connector 7"/>
          <p:cNvCxnSpPr>
            <a:stCxn id="6" idx="3"/>
          </p:cNvCxnSpPr>
          <p:nvPr/>
        </p:nvCxnSpPr>
        <p:spPr>
          <a:xfrm>
            <a:off x="1604346" y="1556266"/>
            <a:ext cx="300654" cy="27253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2" idx="3"/>
          </p:cNvCxnSpPr>
          <p:nvPr/>
        </p:nvCxnSpPr>
        <p:spPr>
          <a:xfrm flipV="1">
            <a:off x="2758336" y="1905000"/>
            <a:ext cx="365864" cy="322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3276600" y="1676400"/>
            <a:ext cx="7656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sdata</a:t>
            </a:r>
            <a:endParaRPr lang="en-US" dirty="0"/>
          </a:p>
        </p:txBody>
      </p:sp>
      <p:cxnSp>
        <p:nvCxnSpPr>
          <p:cNvPr id="13" name="Straight Arrow Connector 12"/>
          <p:cNvCxnSpPr/>
          <p:nvPr/>
        </p:nvCxnSpPr>
        <p:spPr>
          <a:xfrm>
            <a:off x="3962400" y="1981200"/>
            <a:ext cx="5334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4724400" y="1219200"/>
            <a:ext cx="14712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b</a:t>
            </a:r>
            <a:r>
              <a:rPr lang="en-US" dirty="0" err="1" smtClean="0"/>
              <a:t>alanc</a:t>
            </a:r>
            <a:r>
              <a:rPr lang="en-US" dirty="0" smtClean="0"/>
              <a:t>, </a:t>
            </a:r>
            <a:r>
              <a:rPr lang="en-US" dirty="0" err="1" smtClean="0"/>
              <a:t>balinv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4800600" y="1828800"/>
            <a:ext cx="8386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mepad</a:t>
            </a:r>
            <a:endParaRPr lang="en-US" dirty="0"/>
          </a:p>
        </p:txBody>
      </p:sp>
      <p:cxnSp>
        <p:nvCxnSpPr>
          <p:cNvPr id="17" name="Straight Arrow Connector 16"/>
          <p:cNvCxnSpPr>
            <a:stCxn id="14" idx="2"/>
          </p:cNvCxnSpPr>
          <p:nvPr/>
        </p:nvCxnSpPr>
        <p:spPr>
          <a:xfrm rot="5400000">
            <a:off x="5124483" y="1569464"/>
            <a:ext cx="316469" cy="35460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flipV="1">
            <a:off x="4038600" y="1600200"/>
            <a:ext cx="533400" cy="381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rot="10800000" flipV="1">
            <a:off x="3962400" y="2209800"/>
            <a:ext cx="1066800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3505200" y="2590800"/>
            <a:ext cx="9385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r</a:t>
            </a:r>
            <a:r>
              <a:rPr lang="en-US" dirty="0" smtClean="0"/>
              <a:t>esg1d.f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4724400" y="2667000"/>
            <a:ext cx="1295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resg1dpre</a:t>
            </a:r>
            <a:endParaRPr lang="en-US" dirty="0"/>
          </a:p>
        </p:txBody>
      </p:sp>
      <p:cxnSp>
        <p:nvCxnSpPr>
          <p:cNvPr id="25" name="Straight Arrow Connector 24"/>
          <p:cNvCxnSpPr/>
          <p:nvPr/>
        </p:nvCxnSpPr>
        <p:spPr>
          <a:xfrm rot="5400000">
            <a:off x="4953000" y="2438400"/>
            <a:ext cx="304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5943600" y="2667000"/>
            <a:ext cx="139863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resg1dpre1</a:t>
            </a:r>
            <a:endParaRPr lang="en-US" dirty="0"/>
          </a:p>
        </p:txBody>
      </p:sp>
      <p:cxnSp>
        <p:nvCxnSpPr>
          <p:cNvPr id="28" name="Straight Arrow Connector 27"/>
          <p:cNvCxnSpPr/>
          <p:nvPr/>
        </p:nvCxnSpPr>
        <p:spPr>
          <a:xfrm>
            <a:off x="5562600" y="2286000"/>
            <a:ext cx="914400" cy="304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1981200" y="5334001"/>
            <a:ext cx="1600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hqrort</a:t>
            </a:r>
            <a:r>
              <a:rPr lang="en-US" dirty="0" smtClean="0"/>
              <a:t>, </a:t>
            </a:r>
            <a:r>
              <a:rPr lang="en-US" dirty="0" err="1" smtClean="0"/>
              <a:t>orthes</a:t>
            </a:r>
            <a:r>
              <a:rPr lang="en-US" dirty="0" smtClean="0"/>
              <a:t>, </a:t>
            </a:r>
            <a:r>
              <a:rPr lang="en-US" dirty="0" err="1" smtClean="0"/>
              <a:t>ortran</a:t>
            </a:r>
            <a:endParaRPr lang="en-US" dirty="0"/>
          </a:p>
        </p:txBody>
      </p:sp>
      <p:sp>
        <p:nvSpPr>
          <p:cNvPr id="33" name="TextBox 32"/>
          <p:cNvSpPr txBox="1"/>
          <p:nvPr/>
        </p:nvSpPr>
        <p:spPr>
          <a:xfrm>
            <a:off x="4191000" y="5334000"/>
            <a:ext cx="6499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lybsc</a:t>
            </a: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1752600" y="5943600"/>
            <a:ext cx="60671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Subroutines in </a:t>
            </a:r>
            <a:r>
              <a:rPr lang="en-US" dirty="0" err="1" smtClean="0"/>
              <a:t>mutil.f</a:t>
            </a:r>
            <a:r>
              <a:rPr lang="en-US" dirty="0" smtClean="0"/>
              <a:t> used in revg1.f</a:t>
            </a:r>
            <a:endParaRPr lang="en-US" dirty="0"/>
          </a:p>
        </p:txBody>
      </p:sp>
      <p:cxnSp>
        <p:nvCxnSpPr>
          <p:cNvPr id="38" name="Straight Arrow Connector 37"/>
          <p:cNvCxnSpPr>
            <a:stCxn id="32" idx="3"/>
          </p:cNvCxnSpPr>
          <p:nvPr/>
        </p:nvCxnSpPr>
        <p:spPr>
          <a:xfrm flipV="1">
            <a:off x="3581400" y="5562600"/>
            <a:ext cx="457200" cy="9456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/>
          <p:cNvCxnSpPr>
            <a:stCxn id="33" idx="0"/>
          </p:cNvCxnSpPr>
          <p:nvPr/>
        </p:nvCxnSpPr>
        <p:spPr>
          <a:xfrm rot="5400000" flipH="1" flipV="1">
            <a:off x="3695701" y="3868292"/>
            <a:ext cx="2286000" cy="64541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/>
          <p:cNvCxnSpPr>
            <a:stCxn id="33" idx="0"/>
          </p:cNvCxnSpPr>
          <p:nvPr/>
        </p:nvCxnSpPr>
        <p:spPr>
          <a:xfrm rot="16200000" flipV="1">
            <a:off x="3172397" y="3990403"/>
            <a:ext cx="2438400" cy="24879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TextBox 48"/>
          <p:cNvSpPr txBox="1"/>
          <p:nvPr/>
        </p:nvSpPr>
        <p:spPr>
          <a:xfrm>
            <a:off x="990600" y="2590800"/>
            <a:ext cx="170873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f</a:t>
            </a:r>
            <a:r>
              <a:rPr lang="en-US" dirty="0" smtClean="0"/>
              <a:t>orecast, </a:t>
            </a:r>
            <a:r>
              <a:rPr lang="en-US" dirty="0" err="1" smtClean="0"/>
              <a:t>kfilsm</a:t>
            </a:r>
            <a:r>
              <a:rPr lang="en-US" dirty="0" smtClean="0"/>
              <a:t>, </a:t>
            </a:r>
            <a:r>
              <a:rPr lang="en-US" dirty="0" err="1" smtClean="0"/>
              <a:t>resgen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54" name="TextBox 53"/>
          <p:cNvSpPr txBox="1"/>
          <p:nvPr/>
        </p:nvSpPr>
        <p:spPr>
          <a:xfrm>
            <a:off x="1752600" y="1143000"/>
            <a:ext cx="6609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store</a:t>
            </a:r>
            <a:endParaRPr lang="en-US" dirty="0"/>
          </a:p>
        </p:txBody>
      </p:sp>
      <p:cxnSp>
        <p:nvCxnSpPr>
          <p:cNvPr id="56" name="Straight Arrow Connector 55"/>
          <p:cNvCxnSpPr>
            <a:endCxn id="2" idx="0"/>
          </p:cNvCxnSpPr>
          <p:nvPr/>
        </p:nvCxnSpPr>
        <p:spPr>
          <a:xfrm rot="16200000" flipH="1">
            <a:off x="2137384" y="1520216"/>
            <a:ext cx="304800" cy="1599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57"/>
          <p:cNvCxnSpPr>
            <a:endCxn id="6" idx="3"/>
          </p:cNvCxnSpPr>
          <p:nvPr/>
        </p:nvCxnSpPr>
        <p:spPr>
          <a:xfrm rot="10800000" flipV="1">
            <a:off x="1604346" y="1447800"/>
            <a:ext cx="605454" cy="1084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Curved Connector 61"/>
          <p:cNvCxnSpPr>
            <a:stCxn id="54" idx="1"/>
            <a:endCxn id="3" idx="1"/>
          </p:cNvCxnSpPr>
          <p:nvPr/>
        </p:nvCxnSpPr>
        <p:spPr>
          <a:xfrm rot="10800000" flipV="1">
            <a:off x="609600" y="1327666"/>
            <a:ext cx="1143000" cy="609600"/>
          </a:xfrm>
          <a:prstGeom prst="curvedConnector3">
            <a:avLst>
              <a:gd name="adj1" fmla="val 12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Arrow Connector 63"/>
          <p:cNvCxnSpPr>
            <a:stCxn id="22" idx="1"/>
          </p:cNvCxnSpPr>
          <p:nvPr/>
        </p:nvCxnSpPr>
        <p:spPr>
          <a:xfrm rot="10800000" flipV="1">
            <a:off x="2514600" y="2775466"/>
            <a:ext cx="990600" cy="19633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TextBox 64"/>
          <p:cNvSpPr txBox="1"/>
          <p:nvPr/>
        </p:nvSpPr>
        <p:spPr>
          <a:xfrm>
            <a:off x="533400" y="3733800"/>
            <a:ext cx="10668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Sscal</a:t>
            </a:r>
            <a:r>
              <a:rPr lang="en-US" dirty="0" smtClean="0"/>
              <a:t>, </a:t>
            </a:r>
            <a:r>
              <a:rPr lang="en-US" dirty="0" err="1" smtClean="0"/>
              <a:t>saxp</a:t>
            </a:r>
            <a:r>
              <a:rPr lang="en-US" dirty="0" smtClean="0"/>
              <a:t>, </a:t>
            </a:r>
            <a:r>
              <a:rPr lang="en-US" dirty="0" err="1" smtClean="0"/>
              <a:t>sdot</a:t>
            </a:r>
            <a:endParaRPr lang="en-US" dirty="0"/>
          </a:p>
        </p:txBody>
      </p:sp>
      <p:sp>
        <p:nvSpPr>
          <p:cNvPr id="66" name="TextBox 65"/>
          <p:cNvSpPr txBox="1"/>
          <p:nvPr/>
        </p:nvSpPr>
        <p:spPr>
          <a:xfrm>
            <a:off x="2057400" y="3733800"/>
            <a:ext cx="12531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Sgefa</a:t>
            </a:r>
            <a:r>
              <a:rPr lang="en-US" dirty="0" smtClean="0"/>
              <a:t>, </a:t>
            </a:r>
            <a:r>
              <a:rPr lang="en-US" dirty="0" err="1" smtClean="0"/>
              <a:t>sgesl</a:t>
            </a:r>
            <a:endParaRPr lang="en-US" dirty="0"/>
          </a:p>
        </p:txBody>
      </p:sp>
      <p:sp>
        <p:nvSpPr>
          <p:cNvPr id="67" name="TextBox 66"/>
          <p:cNvSpPr txBox="1"/>
          <p:nvPr/>
        </p:nvSpPr>
        <p:spPr>
          <a:xfrm>
            <a:off x="1447800" y="3352800"/>
            <a:ext cx="12111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isamax</a:t>
            </a:r>
            <a:endParaRPr lang="en-US" dirty="0"/>
          </a:p>
        </p:txBody>
      </p:sp>
      <p:cxnSp>
        <p:nvCxnSpPr>
          <p:cNvPr id="69" name="Straight Arrow Connector 68"/>
          <p:cNvCxnSpPr/>
          <p:nvPr/>
        </p:nvCxnSpPr>
        <p:spPr>
          <a:xfrm flipV="1">
            <a:off x="1295400" y="4038600"/>
            <a:ext cx="609600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/>
          <p:nvPr/>
        </p:nvCxnSpPr>
        <p:spPr>
          <a:xfrm>
            <a:off x="1905000" y="3657600"/>
            <a:ext cx="304800" cy="152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TextBox 71"/>
          <p:cNvSpPr txBox="1"/>
          <p:nvPr/>
        </p:nvSpPr>
        <p:spPr>
          <a:xfrm>
            <a:off x="2438400" y="3276600"/>
            <a:ext cx="9760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sdot</a:t>
            </a:r>
            <a:endParaRPr lang="en-US" dirty="0"/>
          </a:p>
        </p:txBody>
      </p:sp>
      <p:cxnSp>
        <p:nvCxnSpPr>
          <p:cNvPr id="74" name="Straight Arrow Connector 73"/>
          <p:cNvCxnSpPr>
            <a:stCxn id="72" idx="2"/>
          </p:cNvCxnSpPr>
          <p:nvPr/>
        </p:nvCxnSpPr>
        <p:spPr>
          <a:xfrm rot="16200000" flipH="1">
            <a:off x="2867075" y="3705275"/>
            <a:ext cx="164068" cy="4538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TextBox 74"/>
          <p:cNvSpPr txBox="1"/>
          <p:nvPr/>
        </p:nvSpPr>
        <p:spPr>
          <a:xfrm>
            <a:off x="2438400" y="4724400"/>
            <a:ext cx="60651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lycsr</a:t>
            </a:r>
            <a:endParaRPr lang="en-US" dirty="0"/>
          </a:p>
        </p:txBody>
      </p:sp>
      <p:cxnSp>
        <p:nvCxnSpPr>
          <p:cNvPr id="77" name="Straight Arrow Connector 76"/>
          <p:cNvCxnSpPr/>
          <p:nvPr/>
        </p:nvCxnSpPr>
        <p:spPr>
          <a:xfrm>
            <a:off x="2971800" y="5029200"/>
            <a:ext cx="1066800" cy="4572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78"/>
          <p:cNvCxnSpPr>
            <a:stCxn id="66" idx="2"/>
            <a:endCxn id="75" idx="0"/>
          </p:cNvCxnSpPr>
          <p:nvPr/>
        </p:nvCxnSpPr>
        <p:spPr>
          <a:xfrm rot="16200000" flipH="1">
            <a:off x="2402169" y="4384912"/>
            <a:ext cx="621268" cy="5770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Curved Connector 80"/>
          <p:cNvCxnSpPr>
            <a:endCxn id="15" idx="2"/>
          </p:cNvCxnSpPr>
          <p:nvPr/>
        </p:nvCxnSpPr>
        <p:spPr>
          <a:xfrm flipV="1">
            <a:off x="2743200" y="2198132"/>
            <a:ext cx="2476746" cy="1840468"/>
          </a:xfrm>
          <a:prstGeom prst="curved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Curved Connector 95"/>
          <p:cNvCxnSpPr/>
          <p:nvPr/>
        </p:nvCxnSpPr>
        <p:spPr>
          <a:xfrm rot="10800000">
            <a:off x="1447800" y="2590800"/>
            <a:ext cx="3429000" cy="152400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Curved Connector 112"/>
          <p:cNvCxnSpPr/>
          <p:nvPr/>
        </p:nvCxnSpPr>
        <p:spPr>
          <a:xfrm rot="10800000">
            <a:off x="2743200" y="2590800"/>
            <a:ext cx="3352802" cy="76200"/>
          </a:xfrm>
          <a:prstGeom prst="curved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200400" y="1981200"/>
            <a:ext cx="38920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  <a:r>
              <a:rPr lang="en-US" dirty="0" smtClean="0"/>
              <a:t>ewline used in display, loop, complete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3180786" y="3244334"/>
            <a:ext cx="278242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/>
              <a:t>I8save used in e9rint, </a:t>
            </a:r>
            <a:r>
              <a:rPr lang="en-US" dirty="0" err="1" smtClean="0"/>
              <a:t>seterr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3276600" y="3657600"/>
            <a:ext cx="28956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err="1" smtClean="0"/>
              <a:t>Iceil</a:t>
            </a:r>
            <a:r>
              <a:rPr lang="en-US" dirty="0" smtClean="0"/>
              <a:t> used in a9rnt*, </a:t>
            </a:r>
            <a:r>
              <a:rPr lang="en-US" dirty="0" err="1" smtClean="0"/>
              <a:t>frmat</a:t>
            </a:r>
            <a:r>
              <a:rPr lang="en-US" dirty="0" smtClean="0"/>
              <a:t>*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352800" y="2895600"/>
            <a:ext cx="25908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err="1" smtClean="0"/>
              <a:t>Iflr</a:t>
            </a:r>
            <a:r>
              <a:rPr lang="en-US" dirty="0" smtClean="0"/>
              <a:t> used in </a:t>
            </a:r>
            <a:r>
              <a:rPr lang="en-US" dirty="0" err="1" smtClean="0"/>
              <a:t>frmatd</a:t>
            </a:r>
            <a:r>
              <a:rPr lang="en-US" dirty="0" smtClean="0"/>
              <a:t>, </a:t>
            </a:r>
            <a:r>
              <a:rPr lang="en-US" dirty="0" err="1" smtClean="0"/>
              <a:t>frmatr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1033</TotalTime>
  <Words>156</Words>
  <Application>Microsoft Office PowerPoint</Application>
  <PresentationFormat>On-screen Show (4:3)</PresentationFormat>
  <Paragraphs>61</Paragraphs>
  <Slides>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Slide 1</vt:lpstr>
      <vt:lpstr>Slide 2</vt:lpstr>
      <vt:lpstr>Slide 3</vt:lpstr>
    </vt:vector>
  </TitlesOfParts>
  <Company>CCMC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Zhu Wang</dc:creator>
  <cp:lastModifiedBy>Zhu Wang</cp:lastModifiedBy>
  <cp:revision>107</cp:revision>
  <dcterms:created xsi:type="dcterms:W3CDTF">2011-10-08T00:05:23Z</dcterms:created>
  <dcterms:modified xsi:type="dcterms:W3CDTF">2011-10-12T01:29:17Z</dcterms:modified>
</cp:coreProperties>
</file>

<file path=docProps/thumbnail.jpeg>
</file>