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
<Relationships  xmlns="http://schemas.openxmlformats.org/package/2006/relationships">
<Relationship Id="rId3" Type="http://schemas.openxmlformats.org/officeDocument/2006/relationships/tags" Target="tags/tag1.xml"/>
<Relationship Id="rId4" Type="http://schemas.openxmlformats.org/officeDocument/2006/relationships/presProps" Target="presProps.xml"/>
<Relationship Id="rId5" Type="http://schemas.openxmlformats.org/officeDocument/2006/relationships/viewProps" Target="viewProps.xml"/>
<Relationship Id="rId6" Type="http://schemas.openxmlformats.org/officeDocument/2006/relationships/theme" Target="theme/theme1.xml"/>
<Relationship Id="rId7" Type="http://schemas.openxmlformats.org/officeDocument/2006/relationships/tableStyles" Target="tableStyles.xml"/>
<Relationship Id="rId1" Type="http://schemas.openxmlformats.org/officeDocument/2006/relationships/slideMaster" Target="slideMasters/slideMaster1.xml"/>
<Relationship Id="rId2" Type="http://schemas.openxmlformats.org/officeDocument/2006/relationships/printerSettings" Target="printerSettings/printerSettings1.bin"/>
<Relationship Id="rId8" Type="http://schemas.openxmlformats.org/officeDocument/2006/relationships/slide" Target="slides/slide1.xml"/>
</Relationships>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
<Relationships  xmlns="http://schemas.openxmlformats.org/package/2006/relationships">
<Relationship Id="rId1" Type="http://schemas.openxmlformats.org/officeDocument/2006/relationships/slideLayout" Target="../slideLayouts/slideLayout2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Content Placeholder 2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685800"/>
                <a:gridCol w="685800"/>
                <a:gridCol w="685800"/>
              </a:tblGrid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 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Model 1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Model 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(Intercept)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324.082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278.515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(27.433)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(55.415)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mpg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-8.830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-9.985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(1.310)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(1.792)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drat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19.126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/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(20.198)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Num.Obs.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12700" cmpd="sng" algn="ctr" cap="flat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R2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0.602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0.614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R2 Adj.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0.589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0.588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AIC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336.9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337.9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BIC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341.3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343.7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Log.Lik.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-165.428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-164.940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F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45.460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marL="63500" marR="63500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DejaVu Sans"/>
                          <a:cs typeface="DejaVu Sans"/>
                          <a:ea typeface="DejaVu Sans"/>
                          <a:sym typeface="DejaVu Sans"/>
                        </a:rPr>
                        <a:t>23.100</a:t>
                      </a:r>
                    </a:p>
                  </a:txBody>
                  <a:tcPr anchor="ctr" marB="0" marT="0" marR="0" marL="0">
                    <a:lnL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L>
                    <a:lnR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R>
                    <a:lnT w="0" cmpd="sng" algn="ctr" cap="flat">
                      <a:solidFill>
                        <a:srgbClr val="FFFFFF">
                          <a:alpha val="0"/>
                        </a:srgbClr>
                      </a:solidFill>
                      <a:prstDash val="solid"/>
                    </a:lnT>
                    <a:lnB w="25400" cmpd="sng" algn="ctr" cap="flat">
                      <a:solidFill>
                        <a:srgbClr val="666666">
                          <a:alpha val="100000"/>
                        </a:srgb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vincent</cp:lastModifiedBy>
  <cp:revision>3</cp:revision>
  <dcterms:created xsi:type="dcterms:W3CDTF">2017-02-13T16:18:36Z</dcterms:created>
  <dcterms:modified xsi:type="dcterms:W3CDTF">2021-09-26T14:20:07Z</dcterms:modified>
  <cp:category/>
</cp:coreProperties>
</file>