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1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30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107DAC-4EF2-999E-A800-2710B4D4731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32590CB-E81C-7634-CEE0-50C35BA91FD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CB11F6-D9FA-4124-245E-FB190D273E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4FD910-EBB5-87C5-C044-7F09B8B8F0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FD8AFF-CA2B-5357-012E-D23A64F973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643520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236AC3-1E1B-3303-D434-3CEA74B6E4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A2BCCD0-B6D0-509B-8AC0-ACA07EDA532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3F824BB-EBDC-04AC-4286-6E9EC3242F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78A55A-09BA-1216-0B64-6A6E54C7E7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E4F6C1C-59A9-62CC-8D2E-E95E4B44BE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453563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39509BB-8274-F2DA-E07A-2710607490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13BB612-5D9B-731B-6BD5-04DE4B5E801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EAE124-5D8D-9848-4761-40E7927B5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AFF08C-0978-7914-7557-687F1ABBFD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CC3B59-CC96-A731-835F-3BA4D7CB6E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58405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CDA295-4D16-BC2E-2BFA-FE632EA4E6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77264B3-D869-E0AB-6215-F8FE0A64A56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9C0F2D2-99B6-CEA0-BF63-2426F4235B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BAE3FC-3565-4106-68CB-EEA73D2E3C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E570D9-9C84-5BCE-0F70-A6B9E4E4B9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4273823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5EF865-3B8E-EB9B-4FEF-3E21407CE1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0FCC6E7-E7DC-A4C4-64CF-DD75B53CCC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E676E4-FEF5-E0C7-6D89-898B3D4777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BA4EE1-1F83-7F4F-25FC-7A28D298A8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E7C8A97-7F56-26FD-664C-B1EE127FC0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53807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4440A1-7ED5-9839-E4CC-B091AC470B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EC6C3E-FDF7-27F7-D0F2-2354D3DCBBF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3A8B29C-DF5D-A4E5-5D8F-1E733050529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19F3336-8D13-0EB3-82A4-096032B131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A8862A0-BBC5-6C67-FE11-ECB7B67F4E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B35F6A9-72C8-22DF-B50C-9E4E3BC22D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516661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ED6BCC-5A12-1831-3A9A-05182EA4CA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0F9C383-0AF5-BF46-7E92-CA6646BF255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D8E9C04-D925-8504-1EC7-AE7C25CB98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D8556A-D3C7-6D92-277E-6C0554FCF6B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B2631CA-D86A-D517-FF43-55A33069DA0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49E7AC6-7E55-670A-1BB0-7421CA1DD0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2ECD329-C125-E295-6DB5-7BD0A738D2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1B28D6C-EB52-462A-CD2B-7B3AFB0D38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960593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E662F1-83D4-A254-270D-914BAF2F63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211110C-2AB0-C3CD-D6B6-D0A82CA4CF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9A6D3F9-9B7D-0006-441F-8B663DF487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2B0484C-EF49-2E18-5E98-0DF9003F44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68267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09146D5-2C35-FC3F-72EB-D51C8F6EF0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339898B-606F-7662-7608-7632BBC091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1477087-93B6-C202-B288-9679A037F3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353145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42C81E-D946-4E8D-737C-B99AA453B1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A0C329E-6C44-ACCC-54BD-7BCA479F13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F4B9D7B-4051-2640-829C-910774515D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C66CEF9-A2B1-D2CF-D0BE-E8C4C30803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E92B916-AD28-42C3-57F8-CD4CCE1204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343F8CA-F87E-C925-1F63-09BEE53BAB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622921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15788E-1093-9E22-3929-D3879A00D2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EAFD2DE-0C13-9227-4D6A-B4A0BD2DA11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5238C65-4E6E-0112-35E1-848E2821677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0CBA899-C357-6194-856D-AA48DF518E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9B3E6E8-7C8B-A601-D5B3-F1BB5341B2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AD9F061-D211-1AD1-BAC4-42B391DC09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836654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E10BDF3-2D0D-5936-C236-523806EA33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pt-B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A6A82C0-CEBF-9256-F55D-C203C6F374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pt-B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910F55-79D4-35A6-4C4A-528FCBB4FF3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C9EF08-3DF9-452A-A0CF-627160E90FBC}" type="datetimeFigureOut">
              <a:rPr lang="pt-BR" smtClean="0"/>
              <a:t>29/07/2023</a:t>
            </a:fld>
            <a:endParaRPr lang="pt-B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218275-F548-6823-D7DC-A79BE25445C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22D05D-F84F-F59B-E7D2-D9C597919B2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22A846-7439-44E1-BDC9-1B07287CD4AD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353376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>
            <a:extLst>
              <a:ext uri="{FF2B5EF4-FFF2-40B4-BE49-F238E27FC236}">
                <a16:creationId xmlns:a16="http://schemas.microsoft.com/office/drawing/2014/main" id="{B02BD087-5995-90A9-5F4E-B81985ACBC13}"/>
              </a:ext>
            </a:extLst>
          </p:cNvPr>
          <p:cNvGrpSpPr/>
          <p:nvPr/>
        </p:nvGrpSpPr>
        <p:grpSpPr>
          <a:xfrm>
            <a:off x="4468906" y="1351235"/>
            <a:ext cx="3254188" cy="2687365"/>
            <a:chOff x="4468906" y="1351235"/>
            <a:chExt cx="3254188" cy="2687365"/>
          </a:xfrm>
        </p:grpSpPr>
        <p:pic>
          <p:nvPicPr>
            <p:cNvPr id="5" name="Picture 4" descr="A tool box with different tools in it&#10;&#10;Description automatically generated">
              <a:extLst>
                <a:ext uri="{FF2B5EF4-FFF2-40B4-BE49-F238E27FC236}">
                  <a16:creationId xmlns:a16="http://schemas.microsoft.com/office/drawing/2014/main" id="{9C5CBDD5-221D-3185-4884-3B5CBD6E9840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duotone>
                <a:schemeClr val="accent1">
                  <a:shade val="45000"/>
                  <a:satMod val="135000"/>
                </a:schemeClr>
                <a:prstClr val="white"/>
              </a:duotone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486400" y="2819400"/>
              <a:ext cx="1219200" cy="1219200"/>
            </a:xfrm>
            <a:prstGeom prst="rect">
              <a:avLst/>
            </a:prstGeom>
          </p:spPr>
        </p:pic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44FCEEE2-31DC-F3A2-8304-66B6ECFBA760}"/>
                </a:ext>
              </a:extLst>
            </p:cNvPr>
            <p:cNvSpPr txBox="1"/>
            <p:nvPr/>
          </p:nvSpPr>
          <p:spPr>
            <a:xfrm>
              <a:off x="4468906" y="1351235"/>
              <a:ext cx="3254188" cy="179901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en-US" sz="9600" b="1" dirty="0">
                  <a:gradFill>
                    <a:gsLst>
                      <a:gs pos="0">
                        <a:srgbClr val="002060"/>
                      </a:gs>
                      <a:gs pos="50000">
                        <a:srgbClr val="2F5597"/>
                      </a:gs>
                      <a:gs pos="100000">
                        <a:srgbClr val="E2E2E7"/>
                      </a:gs>
                    </a:gsLst>
                    <a:lin ang="5400000" scaled="0"/>
                  </a:gradFill>
                  <a:effectLst>
                    <a:outerShdw blurRad="50800" dist="38100" dir="8100000" algn="tr">
                      <a:srgbClr val="000000">
                        <a:alpha val="40000"/>
                      </a:srgbClr>
                    </a:outerShdw>
                  </a:effectLst>
                  <a:latin typeface="Segoe Script" panose="030B0504020000000003" pitchFamily="66" charset="0"/>
                  <a:ea typeface="STCaiyun" panose="02010800040101010101" pitchFamily="2" charset="-122"/>
                  <a:cs typeface="Calibri" panose="020F0502020204030204" pitchFamily="34" charset="0"/>
                </a:rPr>
                <a:t>DAL</a:t>
              </a:r>
              <a:br>
                <a:rPr lang="en-US" sz="9600" b="1" dirty="0">
                  <a:gradFill>
                    <a:gsLst>
                      <a:gs pos="0">
                        <a:srgbClr val="002060"/>
                      </a:gs>
                      <a:gs pos="50000">
                        <a:srgbClr val="2F5597"/>
                      </a:gs>
                      <a:gs pos="100000">
                        <a:srgbClr val="E2E2E7"/>
                      </a:gs>
                    </a:gsLst>
                    <a:lin ang="5400000" scaled="0"/>
                  </a:gradFill>
                  <a:effectLst>
                    <a:outerShdw blurRad="50800" dist="38100" dir="8100000" algn="tr">
                      <a:srgbClr val="000000">
                        <a:alpha val="40000"/>
                      </a:srgbClr>
                    </a:outerShdw>
                  </a:effectLst>
                  <a:latin typeface="Segoe Script" panose="030B0504020000000003" pitchFamily="66" charset="0"/>
                  <a:ea typeface="STCaiyun" panose="02010800040101010101" pitchFamily="2" charset="-122"/>
                  <a:cs typeface="Calibri" panose="020F0502020204030204" pitchFamily="34" charset="0"/>
                </a:rPr>
              </a:br>
              <a:endParaRPr lang="en-US" sz="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698393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Segoe Script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Eduardo Ogasawara</dc:creator>
  <cp:lastModifiedBy>Eduardo Ogasawara</cp:lastModifiedBy>
  <cp:revision>1</cp:revision>
  <dcterms:created xsi:type="dcterms:W3CDTF">2023-07-29T22:21:05Z</dcterms:created>
  <dcterms:modified xsi:type="dcterms:W3CDTF">2023-07-29T22:26:50Z</dcterms:modified>
</cp:coreProperties>
</file>

<file path=docProps/thumbnail.jpeg>
</file>