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5"/>
  </p:notesMasterIdLst>
  <p:handoutMasterIdLst>
    <p:handoutMasterId r:id="rId26"/>
  </p:handoutMasterIdLst>
  <p:sldIdLst>
    <p:sldId id="339" r:id="rId2"/>
    <p:sldId id="340" r:id="rId3"/>
    <p:sldId id="341" r:id="rId4"/>
    <p:sldId id="343" r:id="rId5"/>
    <p:sldId id="344" r:id="rId6"/>
    <p:sldId id="345" r:id="rId7"/>
    <p:sldId id="346" r:id="rId8"/>
    <p:sldId id="347" r:id="rId9"/>
    <p:sldId id="349" r:id="rId10"/>
    <p:sldId id="350" r:id="rId11"/>
    <p:sldId id="353" r:id="rId12"/>
    <p:sldId id="351" r:id="rId13"/>
    <p:sldId id="354" r:id="rId14"/>
    <p:sldId id="362" r:id="rId15"/>
    <p:sldId id="363" r:id="rId16"/>
    <p:sldId id="348" r:id="rId17"/>
    <p:sldId id="355" r:id="rId18"/>
    <p:sldId id="359" r:id="rId19"/>
    <p:sldId id="360" r:id="rId20"/>
    <p:sldId id="361" r:id="rId21"/>
    <p:sldId id="352" r:id="rId22"/>
    <p:sldId id="356" r:id="rId23"/>
    <p:sldId id="357" r:id="rId24"/>
  </p:sldIdLst>
  <p:sldSz cx="9144000" cy="6858000" type="screen4x3"/>
  <p:notesSz cx="6858000" cy="9737725"/>
  <p:defaultTextStyle>
    <a:defPPr>
      <a:defRPr lang="es-E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B3B"/>
    <a:srgbClr val="D70F22"/>
    <a:srgbClr val="FFFFFF"/>
    <a:srgbClr val="0000FF"/>
    <a:srgbClr val="FFCC00"/>
    <a:srgbClr val="1859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3" autoAdjust="0"/>
    <p:restoredTop sz="90941" autoAdjust="0"/>
  </p:normalViewPr>
  <p:slideViewPr>
    <p:cSldViewPr>
      <p:cViewPr>
        <p:scale>
          <a:sx n="75" d="100"/>
          <a:sy n="75" d="100"/>
        </p:scale>
        <p:origin x="-1332"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2" d="100"/>
          <a:sy n="52" d="100"/>
        </p:scale>
        <p:origin x="-1902" y="-108"/>
      </p:cViewPr>
      <p:guideLst>
        <p:guide orient="horz" pos="3067"/>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sz="quarter" idx="1"/>
          </p:nvPr>
        </p:nvSpPr>
        <p:spPr>
          <a:xfrm>
            <a:off x="3884613" y="0"/>
            <a:ext cx="2971800" cy="487363"/>
          </a:xfrm>
          <a:prstGeom prst="rect">
            <a:avLst/>
          </a:prstGeom>
        </p:spPr>
        <p:txBody>
          <a:bodyPr vert="horz" lIns="91440" tIns="45720" rIns="91440" bIns="45720" rtlCol="0"/>
          <a:lstStyle>
            <a:lvl1pPr algn="r">
              <a:defRPr sz="1200"/>
            </a:lvl1pPr>
          </a:lstStyle>
          <a:p>
            <a:pPr>
              <a:defRPr/>
            </a:pPr>
            <a:fld id="{E8A3BE01-86BE-42BE-8E9F-ACF5C6BC61CD}" type="datetimeFigureOut">
              <a:rPr lang="es-ES"/>
              <a:pPr>
                <a:defRPr/>
              </a:pPr>
              <a:t>28/11/2013</a:t>
            </a:fld>
            <a:endParaRPr lang="es-ES"/>
          </a:p>
        </p:txBody>
      </p:sp>
      <p:sp>
        <p:nvSpPr>
          <p:cNvPr id="4" name="3 Marcador de pie de página"/>
          <p:cNvSpPr>
            <a:spLocks noGrp="1"/>
          </p:cNvSpPr>
          <p:nvPr>
            <p:ph type="ftr" sz="quarter" idx="2"/>
          </p:nvPr>
        </p:nvSpPr>
        <p:spPr>
          <a:xfrm>
            <a:off x="0" y="9248775"/>
            <a:ext cx="2971800" cy="487363"/>
          </a:xfrm>
          <a:prstGeom prst="rect">
            <a:avLst/>
          </a:prstGeom>
        </p:spPr>
        <p:txBody>
          <a:bodyPr vert="horz" lIns="91440" tIns="45720" rIns="91440" bIns="45720" rtlCol="0" anchor="b"/>
          <a:lstStyle>
            <a:lvl1pPr algn="l">
              <a:defRPr sz="1200"/>
            </a:lvl1pPr>
          </a:lstStyle>
          <a:p>
            <a:pPr>
              <a:defRPr/>
            </a:pPr>
            <a:endParaRPr lang="es-ES"/>
          </a:p>
        </p:txBody>
      </p:sp>
      <p:sp>
        <p:nvSpPr>
          <p:cNvPr id="5" name="4 Marcador de número de diapositiva"/>
          <p:cNvSpPr>
            <a:spLocks noGrp="1"/>
          </p:cNvSpPr>
          <p:nvPr>
            <p:ph type="sldNum" sz="quarter" idx="3"/>
          </p:nvPr>
        </p:nvSpPr>
        <p:spPr>
          <a:xfrm>
            <a:off x="3884613" y="9248775"/>
            <a:ext cx="2971800" cy="487363"/>
          </a:xfrm>
          <a:prstGeom prst="rect">
            <a:avLst/>
          </a:prstGeom>
        </p:spPr>
        <p:txBody>
          <a:bodyPr vert="horz" lIns="91440" tIns="45720" rIns="91440" bIns="45720" rtlCol="0" anchor="b"/>
          <a:lstStyle>
            <a:lvl1pPr algn="r">
              <a:defRPr sz="1200"/>
            </a:lvl1pPr>
          </a:lstStyle>
          <a:p>
            <a:pPr>
              <a:defRPr/>
            </a:pPr>
            <a:fld id="{5D090899-909E-4D39-AE38-CB3F8F711C88}" type="slidenum">
              <a:rPr lang="es-ES"/>
              <a:pPr>
                <a:defRPr/>
              </a:pPr>
              <a:t>‹Nº›</a:t>
            </a:fld>
            <a:endParaRPr lang="es-ES"/>
          </a:p>
        </p:txBody>
      </p:sp>
    </p:spTree>
    <p:extLst>
      <p:ext uri="{BB962C8B-B14F-4D97-AF65-F5344CB8AC3E}">
        <p14:creationId xmlns:p14="http://schemas.microsoft.com/office/powerpoint/2010/main" val="2414119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pPr>
              <a:defRPr/>
            </a:pPr>
            <a:fld id="{72EE32D6-57F3-4F34-861E-D511AC37BE18}" type="datetimeFigureOut">
              <a:rPr lang="es-ES"/>
              <a:pPr>
                <a:defRPr/>
              </a:pPr>
              <a:t>28/11/2013</a:t>
            </a:fld>
            <a:endParaRPr lang="es-ES"/>
          </a:p>
        </p:txBody>
      </p:sp>
      <p:sp>
        <p:nvSpPr>
          <p:cNvPr id="4" name="3 Marcador de imagen de diapositiva"/>
          <p:cNvSpPr>
            <a:spLocks noGrp="1" noRot="1" noChangeAspect="1"/>
          </p:cNvSpPr>
          <p:nvPr>
            <p:ph type="sldImg" idx="2"/>
          </p:nvPr>
        </p:nvSpPr>
        <p:spPr>
          <a:xfrm>
            <a:off x="995363" y="730250"/>
            <a:ext cx="4867275" cy="365125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625975"/>
            <a:ext cx="5486400" cy="43815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9248775"/>
            <a:ext cx="2971800" cy="487363"/>
          </a:xfrm>
          <a:prstGeom prst="rect">
            <a:avLst/>
          </a:prstGeom>
        </p:spPr>
        <p:txBody>
          <a:bodyPr vert="horz" lIns="91440" tIns="45720" rIns="91440" bIns="45720" rtlCol="0" anchor="b"/>
          <a:lstStyle>
            <a:lvl1pPr algn="l">
              <a:defRPr sz="1200"/>
            </a:lvl1pPr>
          </a:lstStyle>
          <a:p>
            <a:pPr>
              <a:defRPr/>
            </a:pPr>
            <a:endParaRPr lang="es-ES"/>
          </a:p>
        </p:txBody>
      </p:sp>
      <p:sp>
        <p:nvSpPr>
          <p:cNvPr id="7" name="6 Marcador de número de diapositiva"/>
          <p:cNvSpPr>
            <a:spLocks noGrp="1"/>
          </p:cNvSpPr>
          <p:nvPr>
            <p:ph type="sldNum" sz="quarter" idx="5"/>
          </p:nvPr>
        </p:nvSpPr>
        <p:spPr>
          <a:xfrm>
            <a:off x="3884613" y="9248775"/>
            <a:ext cx="2971800" cy="487363"/>
          </a:xfrm>
          <a:prstGeom prst="rect">
            <a:avLst/>
          </a:prstGeom>
        </p:spPr>
        <p:txBody>
          <a:bodyPr vert="horz" lIns="91440" tIns="45720" rIns="91440" bIns="45720" rtlCol="0" anchor="b"/>
          <a:lstStyle>
            <a:lvl1pPr algn="r">
              <a:defRPr sz="1200"/>
            </a:lvl1pPr>
          </a:lstStyle>
          <a:p>
            <a:pPr>
              <a:defRPr/>
            </a:pPr>
            <a:fld id="{801C9227-2DC9-405A-A42C-4CC9ED58E31C}" type="slidenum">
              <a:rPr lang="es-ES"/>
              <a:pPr>
                <a:defRPr/>
              </a:pPr>
              <a:t>‹Nº›</a:t>
            </a:fld>
            <a:endParaRPr lang="es-ES"/>
          </a:p>
        </p:txBody>
      </p:sp>
    </p:spTree>
    <p:extLst>
      <p:ext uri="{BB962C8B-B14F-4D97-AF65-F5344CB8AC3E}">
        <p14:creationId xmlns:p14="http://schemas.microsoft.com/office/powerpoint/2010/main" val="19066800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01C9227-2DC9-405A-A42C-4CC9ED58E31C}" type="slidenum">
              <a:rPr lang="es-ES" smtClean="0"/>
              <a:pPr>
                <a:defRPr/>
              </a:pPr>
              <a:t>5</a:t>
            </a:fld>
            <a:endParaRPr lang="es-ES"/>
          </a:p>
        </p:txBody>
      </p:sp>
    </p:spTree>
    <p:extLst>
      <p:ext uri="{BB962C8B-B14F-4D97-AF65-F5344CB8AC3E}">
        <p14:creationId xmlns:p14="http://schemas.microsoft.com/office/powerpoint/2010/main" val="2405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01C9227-2DC9-405A-A42C-4CC9ED58E31C}" type="slidenum">
              <a:rPr lang="es-ES" smtClean="0"/>
              <a:pPr>
                <a:defRPr/>
              </a:pPr>
              <a:t>9</a:t>
            </a:fld>
            <a:endParaRPr lang="es-ES"/>
          </a:p>
        </p:txBody>
      </p:sp>
    </p:spTree>
    <p:extLst>
      <p:ext uri="{BB962C8B-B14F-4D97-AF65-F5344CB8AC3E}">
        <p14:creationId xmlns:p14="http://schemas.microsoft.com/office/powerpoint/2010/main" val="3877461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01C9227-2DC9-405A-A42C-4CC9ED58E31C}" type="slidenum">
              <a:rPr lang="es-ES" smtClean="0"/>
              <a:pPr>
                <a:defRPr/>
              </a:pPr>
              <a:t>19</a:t>
            </a:fld>
            <a:endParaRPr lang="es-ES"/>
          </a:p>
        </p:txBody>
      </p:sp>
    </p:spTree>
    <p:extLst>
      <p:ext uri="{BB962C8B-B14F-4D97-AF65-F5344CB8AC3E}">
        <p14:creationId xmlns:p14="http://schemas.microsoft.com/office/powerpoint/2010/main" val="1485175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801C9227-2DC9-405A-A42C-4CC9ED58E31C}" type="slidenum">
              <a:rPr lang="es-ES" smtClean="0"/>
              <a:pPr>
                <a:defRPr/>
              </a:pPr>
              <a:t>20</a:t>
            </a:fld>
            <a:endParaRPr lang="es-ES"/>
          </a:p>
        </p:txBody>
      </p:sp>
    </p:spTree>
    <p:extLst>
      <p:ext uri="{BB962C8B-B14F-4D97-AF65-F5344CB8AC3E}">
        <p14:creationId xmlns:p14="http://schemas.microsoft.com/office/powerpoint/2010/main" val="28681128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760" cy="4320"/>
              <a:chOff x="0" y="0"/>
              <a:chExt cx="5760" cy="4320"/>
            </a:xfrm>
          </p:grpSpPr>
          <p:sp>
            <p:nvSpPr>
              <p:cNvPr id="7" name="Rectangle 4"/>
              <p:cNvSpPr>
                <a:spLocks noChangeArrowheads="1"/>
              </p:cNvSpPr>
              <p:nvPr userDrawn="1"/>
            </p:nvSpPr>
            <p:spPr bwMode="ltGray">
              <a:xfrm>
                <a:off x="0" y="1248"/>
                <a:ext cx="5760" cy="1104"/>
              </a:xfrm>
              <a:prstGeom prst="rect">
                <a:avLst/>
              </a:prstGeom>
              <a:solidFill>
                <a:schemeClr val="accent2"/>
              </a:solidFill>
              <a:ln w="9525">
                <a:noFill/>
                <a:miter lim="800000"/>
                <a:headEnd/>
                <a:tailEnd/>
              </a:ln>
            </p:spPr>
            <p:txBody>
              <a:bodyPr wrap="none" anchor="ctr"/>
              <a:lstStyle/>
              <a:p>
                <a:pPr>
                  <a:defRPr/>
                </a:pPr>
                <a:endParaRPr lang="es-CO"/>
              </a:p>
            </p:txBody>
          </p:sp>
          <p:sp>
            <p:nvSpPr>
              <p:cNvPr id="8" name="Rectangle 5" descr="Cacback"/>
              <p:cNvSpPr>
                <a:spLocks noChangeArrowheads="1"/>
              </p:cNvSpPr>
              <p:nvPr userDrawn="1"/>
            </p:nvSpPr>
            <p:spPr bwMode="ltGray">
              <a:xfrm>
                <a:off x="0" y="0"/>
                <a:ext cx="1119" cy="4320"/>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pPr>
                  <a:defRPr/>
                </a:pPr>
                <a:endParaRPr lang="es-CO"/>
              </a:p>
            </p:txBody>
          </p:sp>
        </p:grpSp>
        <p:sp>
          <p:nvSpPr>
            <p:cNvPr id="6" name="Rectangle 6"/>
            <p:cNvSpPr>
              <a:spLocks noChangeArrowheads="1"/>
            </p:cNvSpPr>
            <p:nvPr/>
          </p:nvSpPr>
          <p:spPr bwMode="white">
            <a:xfrm>
              <a:off x="816" y="2592"/>
              <a:ext cx="701" cy="1728"/>
            </a:xfrm>
            <a:prstGeom prst="rect">
              <a:avLst/>
            </a:prstGeom>
            <a:solidFill>
              <a:schemeClr val="bg1">
                <a:alpha val="50195"/>
              </a:schemeClr>
            </a:solidFill>
            <a:ln w="9525">
              <a:noFill/>
              <a:miter lim="800000"/>
              <a:headEnd/>
              <a:tailEnd/>
            </a:ln>
          </p:spPr>
          <p:txBody>
            <a:bodyPr wrap="none" anchor="ctr"/>
            <a:lstStyle/>
            <a:p>
              <a:pPr>
                <a:defRPr/>
              </a:pPr>
              <a:endParaRPr lang="es-CO"/>
            </a:p>
          </p:txBody>
        </p:sp>
      </p:grpSp>
      <p:grpSp>
        <p:nvGrpSpPr>
          <p:cNvPr id="9" name="Group 7"/>
          <p:cNvGrpSpPr>
            <a:grpSpLocks/>
          </p:cNvGrpSpPr>
          <p:nvPr/>
        </p:nvGrpSpPr>
        <p:grpSpPr bwMode="auto">
          <a:xfrm>
            <a:off x="0" y="1371600"/>
            <a:ext cx="8405813" cy="1246188"/>
            <a:chOff x="0" y="864"/>
            <a:chExt cx="5295" cy="785"/>
          </a:xfrm>
        </p:grpSpPr>
        <p:sp>
          <p:nvSpPr>
            <p:cNvPr id="10" name="Freeform 8"/>
            <p:cNvSpPr>
              <a:spLocks/>
            </p:cNvSpPr>
            <p:nvPr userDrawn="1"/>
          </p:nvSpPr>
          <p:spPr bwMode="auto">
            <a:xfrm rot="-507431">
              <a:off x="0" y="1477"/>
              <a:ext cx="1059" cy="172"/>
            </a:xfrm>
            <a:custGeom>
              <a:avLst/>
              <a:gdLst>
                <a:gd name="T0" fmla="*/ 1059 w 1059"/>
                <a:gd name="T1" fmla="*/ 0 h 172"/>
                <a:gd name="T2" fmla="*/ 147 w 1059"/>
                <a:gd name="T3" fmla="*/ 144 h 172"/>
                <a:gd name="T4" fmla="*/ 177 w 1059"/>
                <a:gd name="T5" fmla="*/ 171 h 172"/>
                <a:gd name="T6" fmla="*/ 1059 w 1059"/>
                <a:gd name="T7" fmla="*/ 24 h 172"/>
                <a:gd name="T8" fmla="*/ 1059 w 1059"/>
                <a:gd name="T9" fmla="*/ 0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9" h="172">
                  <a:moveTo>
                    <a:pt x="1059" y="0"/>
                  </a:moveTo>
                  <a:cubicBezTo>
                    <a:pt x="543" y="45"/>
                    <a:pt x="291" y="112"/>
                    <a:pt x="147" y="144"/>
                  </a:cubicBezTo>
                  <a:cubicBezTo>
                    <a:pt x="0" y="172"/>
                    <a:pt x="153" y="147"/>
                    <a:pt x="177" y="171"/>
                  </a:cubicBezTo>
                  <a:cubicBezTo>
                    <a:pt x="329" y="151"/>
                    <a:pt x="339" y="99"/>
                    <a:pt x="1059" y="24"/>
                  </a:cubicBezTo>
                  <a:cubicBezTo>
                    <a:pt x="1059" y="24"/>
                    <a:pt x="1059" y="0"/>
                    <a:pt x="1059" y="0"/>
                  </a:cubicBezTo>
                  <a:close/>
                </a:path>
              </a:pathLst>
            </a:custGeom>
            <a:gradFill rotWithShape="0">
              <a:gsLst>
                <a:gs pos="0">
                  <a:schemeClr val="accent1"/>
                </a:gs>
                <a:gs pos="100000">
                  <a:schemeClr val="bg2"/>
                </a:gs>
              </a:gsLst>
              <a:lin ang="0" scaled="1"/>
            </a:gradFill>
            <a:ln w="9525" cap="flat" cmpd="sng">
              <a:noFill/>
              <a:prstDash val="solid"/>
              <a:round/>
              <a:headEnd type="none" w="med" len="med"/>
              <a:tailEnd type="none" w="med" len="med"/>
            </a:ln>
          </p:spPr>
          <p:txBody>
            <a:bodyPr wrap="none" anchor="ctr"/>
            <a:lstStyle/>
            <a:p>
              <a:pPr>
                <a:defRPr/>
              </a:pPr>
              <a:endParaRPr lang="es-CO"/>
            </a:p>
          </p:txBody>
        </p:sp>
        <p:sp>
          <p:nvSpPr>
            <p:cNvPr id="11" name="Freeform 9"/>
            <p:cNvSpPr>
              <a:spLocks/>
            </p:cNvSpPr>
            <p:nvPr userDrawn="1"/>
          </p:nvSpPr>
          <p:spPr bwMode="auto">
            <a:xfrm rot="-507431">
              <a:off x="1173" y="864"/>
              <a:ext cx="4122" cy="630"/>
            </a:xfrm>
            <a:custGeom>
              <a:avLst/>
              <a:gdLst>
                <a:gd name="T0" fmla="*/ 0 w 4122"/>
                <a:gd name="T1" fmla="*/ 204 h 630"/>
                <a:gd name="T2" fmla="*/ 3544 w 4122"/>
                <a:gd name="T3" fmla="*/ 348 h 630"/>
                <a:gd name="T4" fmla="*/ 3680 w 4122"/>
                <a:gd name="T5" fmla="*/ 630 h 630"/>
                <a:gd name="T6" fmla="*/ 3616 w 4122"/>
                <a:gd name="T7" fmla="*/ 624 h 630"/>
                <a:gd name="T8" fmla="*/ 3534 w 4122"/>
                <a:gd name="T9" fmla="*/ 368 h 630"/>
                <a:gd name="T10" fmla="*/ 17 w 4122"/>
                <a:gd name="T11" fmla="*/ 231 h 630"/>
                <a:gd name="T12" fmla="*/ 0 w 4122"/>
                <a:gd name="T13" fmla="*/ 204 h 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2" h="630">
                  <a:moveTo>
                    <a:pt x="0" y="204"/>
                  </a:moveTo>
                  <a:cubicBezTo>
                    <a:pt x="255" y="198"/>
                    <a:pt x="1686" y="0"/>
                    <a:pt x="3544" y="348"/>
                  </a:cubicBezTo>
                  <a:cubicBezTo>
                    <a:pt x="4122" y="464"/>
                    <a:pt x="3754" y="614"/>
                    <a:pt x="3680" y="630"/>
                  </a:cubicBezTo>
                  <a:cubicBezTo>
                    <a:pt x="3680" y="630"/>
                    <a:pt x="3642" y="626"/>
                    <a:pt x="3616" y="624"/>
                  </a:cubicBezTo>
                  <a:cubicBezTo>
                    <a:pt x="3678" y="612"/>
                    <a:pt x="4118" y="488"/>
                    <a:pt x="3534" y="368"/>
                  </a:cubicBezTo>
                  <a:cubicBezTo>
                    <a:pt x="2029" y="98"/>
                    <a:pt x="696" y="156"/>
                    <a:pt x="17" y="231"/>
                  </a:cubicBezTo>
                  <a:cubicBezTo>
                    <a:pt x="17" y="231"/>
                    <a:pt x="0" y="204"/>
                    <a:pt x="0" y="204"/>
                  </a:cubicBezTo>
                  <a:close/>
                </a:path>
              </a:pathLst>
            </a:custGeom>
            <a:solidFill>
              <a:schemeClr val="bg2"/>
            </a:solidFill>
            <a:ln w="9525">
              <a:noFill/>
              <a:round/>
              <a:headEnd/>
              <a:tailEnd/>
            </a:ln>
          </p:spPr>
          <p:txBody>
            <a:bodyPr wrap="none" anchor="ctr"/>
            <a:lstStyle/>
            <a:p>
              <a:pPr>
                <a:defRPr/>
              </a:pPr>
              <a:endParaRPr lang="es-CO"/>
            </a:p>
          </p:txBody>
        </p:sp>
        <p:grpSp>
          <p:nvGrpSpPr>
            <p:cNvPr id="12" name="Group 10"/>
            <p:cNvGrpSpPr>
              <a:grpSpLocks/>
            </p:cNvGrpSpPr>
            <p:nvPr userDrawn="1"/>
          </p:nvGrpSpPr>
          <p:grpSpPr bwMode="auto">
            <a:xfrm>
              <a:off x="1008" y="1248"/>
              <a:ext cx="288" cy="288"/>
              <a:chOff x="1033" y="326"/>
              <a:chExt cx="192" cy="192"/>
            </a:xfrm>
          </p:grpSpPr>
          <p:sp>
            <p:nvSpPr>
              <p:cNvPr id="13" name="Oval 11"/>
              <p:cNvSpPr>
                <a:spLocks noChangeArrowheads="1"/>
              </p:cNvSpPr>
              <p:nvPr/>
            </p:nvSpPr>
            <p:spPr bwMode="auto">
              <a:xfrm>
                <a:off x="1033" y="326"/>
                <a:ext cx="192" cy="192"/>
              </a:xfrm>
              <a:prstGeom prst="ellipse">
                <a:avLst/>
              </a:prstGeom>
              <a:gradFill rotWithShape="0">
                <a:gsLst>
                  <a:gs pos="0">
                    <a:schemeClr val="bg2"/>
                  </a:gs>
                  <a:gs pos="100000">
                    <a:srgbClr val="000000"/>
                  </a:gs>
                </a:gsLst>
                <a:path path="shape">
                  <a:fillToRect l="50000" t="50000" r="50000" b="50000"/>
                </a:path>
              </a:gradFill>
              <a:ln w="9525">
                <a:noFill/>
                <a:round/>
                <a:headEnd/>
                <a:tailEnd/>
              </a:ln>
            </p:spPr>
            <p:txBody>
              <a:bodyPr wrap="none" anchor="ctr"/>
              <a:lstStyle/>
              <a:p>
                <a:pPr>
                  <a:defRPr/>
                </a:pPr>
                <a:endParaRPr lang="es-CO"/>
              </a:p>
            </p:txBody>
          </p:sp>
          <p:sp>
            <p:nvSpPr>
              <p:cNvPr id="14" name="Oval 12"/>
              <p:cNvSpPr>
                <a:spLocks noChangeArrowheads="1"/>
              </p:cNvSpPr>
              <p:nvPr/>
            </p:nvSpPr>
            <p:spPr bwMode="auto">
              <a:xfrm>
                <a:off x="1129" y="377"/>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p:spPr>
            <p:txBody>
              <a:bodyPr wrap="none" anchor="ctr"/>
              <a:lstStyle/>
              <a:p>
                <a:pPr>
                  <a:defRPr/>
                </a:pPr>
                <a:endParaRPr lang="es-CO"/>
              </a:p>
            </p:txBody>
          </p:sp>
          <p:sp>
            <p:nvSpPr>
              <p:cNvPr id="15" name="Oval 13"/>
              <p:cNvSpPr>
                <a:spLocks noChangeArrowheads="1"/>
              </p:cNvSpPr>
              <p:nvPr/>
            </p:nvSpPr>
            <p:spPr bwMode="auto">
              <a:xfrm>
                <a:off x="1063" y="350"/>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p:spPr>
            <p:txBody>
              <a:bodyPr wrap="none" anchor="ctr"/>
              <a:lstStyle/>
              <a:p>
                <a:pPr>
                  <a:defRPr/>
                </a:pPr>
                <a:endParaRPr lang="es-CO"/>
              </a:p>
            </p:txBody>
          </p:sp>
          <p:sp>
            <p:nvSpPr>
              <p:cNvPr id="16" name="Oval 14"/>
              <p:cNvSpPr>
                <a:spLocks noChangeArrowheads="1"/>
              </p:cNvSpPr>
              <p:nvPr/>
            </p:nvSpPr>
            <p:spPr bwMode="auto">
              <a:xfrm>
                <a:off x="1063" y="404"/>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p:spPr>
            <p:txBody>
              <a:bodyPr wrap="none" anchor="ctr"/>
              <a:lstStyle/>
              <a:p>
                <a:pPr>
                  <a:defRPr/>
                </a:pPr>
                <a:endParaRPr lang="es-CO"/>
              </a:p>
            </p:txBody>
          </p:sp>
          <p:sp>
            <p:nvSpPr>
              <p:cNvPr id="17" name="Oval 15"/>
              <p:cNvSpPr>
                <a:spLocks noChangeArrowheads="1"/>
              </p:cNvSpPr>
              <p:nvPr/>
            </p:nvSpPr>
            <p:spPr bwMode="auto">
              <a:xfrm>
                <a:off x="1108" y="422"/>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p:spPr>
            <p:txBody>
              <a:bodyPr wrap="none" anchor="ctr"/>
              <a:lstStyle/>
              <a:p>
                <a:pPr>
                  <a:defRPr/>
                </a:pPr>
                <a:endParaRPr lang="es-CO"/>
              </a:p>
            </p:txBody>
          </p:sp>
          <p:sp>
            <p:nvSpPr>
              <p:cNvPr id="18" name="Oval 16"/>
              <p:cNvSpPr>
                <a:spLocks noChangeArrowheads="1"/>
              </p:cNvSpPr>
              <p:nvPr/>
            </p:nvSpPr>
            <p:spPr bwMode="auto">
              <a:xfrm>
                <a:off x="1168" y="416"/>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p:spPr>
            <p:txBody>
              <a:bodyPr wrap="none" anchor="ctr"/>
              <a:lstStyle/>
              <a:p>
                <a:pPr>
                  <a:defRPr/>
                </a:pPr>
                <a:endParaRPr lang="es-CO"/>
              </a:p>
            </p:txBody>
          </p:sp>
          <p:sp>
            <p:nvSpPr>
              <p:cNvPr id="19" name="Oval 17"/>
              <p:cNvSpPr>
                <a:spLocks noChangeArrowheads="1"/>
              </p:cNvSpPr>
              <p:nvPr/>
            </p:nvSpPr>
            <p:spPr bwMode="auto">
              <a:xfrm>
                <a:off x="1120" y="461"/>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p:spPr>
            <p:txBody>
              <a:bodyPr wrap="none" anchor="ctr"/>
              <a:lstStyle/>
              <a:p>
                <a:pPr>
                  <a:defRPr/>
                </a:pPr>
                <a:endParaRPr lang="es-CO"/>
              </a:p>
            </p:txBody>
          </p:sp>
          <p:sp>
            <p:nvSpPr>
              <p:cNvPr id="20" name="Oval 18"/>
              <p:cNvSpPr>
                <a:spLocks noChangeArrowheads="1"/>
              </p:cNvSpPr>
              <p:nvPr/>
            </p:nvSpPr>
            <p:spPr bwMode="auto">
              <a:xfrm>
                <a:off x="1063" y="452"/>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p:spPr>
            <p:txBody>
              <a:bodyPr wrap="none" anchor="ctr"/>
              <a:lstStyle/>
              <a:p>
                <a:pPr>
                  <a:defRPr/>
                </a:pPr>
                <a:endParaRPr lang="es-CO"/>
              </a:p>
            </p:txBody>
          </p:sp>
          <p:sp>
            <p:nvSpPr>
              <p:cNvPr id="21" name="Oval 19"/>
              <p:cNvSpPr>
                <a:spLocks noChangeArrowheads="1"/>
              </p:cNvSpPr>
              <p:nvPr/>
            </p:nvSpPr>
            <p:spPr bwMode="auto">
              <a:xfrm>
                <a:off x="1117" y="329"/>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p:spPr>
            <p:txBody>
              <a:bodyPr wrap="none" anchor="ctr"/>
              <a:lstStyle/>
              <a:p>
                <a:pPr>
                  <a:defRPr/>
                </a:pPr>
                <a:endParaRPr lang="es-CO"/>
              </a:p>
            </p:txBody>
          </p:sp>
        </p:grpSp>
      </p:grpSp>
      <p:sp>
        <p:nvSpPr>
          <p:cNvPr id="6164" name="Rectangle 20"/>
          <p:cNvSpPr>
            <a:spLocks noGrp="1" noChangeArrowheads="1"/>
          </p:cNvSpPr>
          <p:nvPr>
            <p:ph type="ctrTitle"/>
          </p:nvPr>
        </p:nvSpPr>
        <p:spPr>
          <a:xfrm>
            <a:off x="1828800" y="2133600"/>
            <a:ext cx="7315200" cy="1600200"/>
          </a:xfrm>
        </p:spPr>
        <p:txBody>
          <a:bodyPr/>
          <a:lstStyle>
            <a:lvl1pPr algn="l">
              <a:defRPr/>
            </a:lvl1pPr>
          </a:lstStyle>
          <a:p>
            <a:r>
              <a:rPr lang="es-ES"/>
              <a:t>Haga clic para modificar el estilo de título del patrón</a:t>
            </a:r>
          </a:p>
        </p:txBody>
      </p:sp>
      <p:sp>
        <p:nvSpPr>
          <p:cNvPr id="6165" name="Rectangle 21"/>
          <p:cNvSpPr>
            <a:spLocks noGrp="1" noChangeArrowheads="1"/>
          </p:cNvSpPr>
          <p:nvPr>
            <p:ph type="subTitle" idx="1"/>
          </p:nvPr>
        </p:nvSpPr>
        <p:spPr>
          <a:xfrm>
            <a:off x="1371600" y="4267200"/>
            <a:ext cx="6400800" cy="1752600"/>
          </a:xfrm>
        </p:spPr>
        <p:txBody>
          <a:bodyPr/>
          <a:lstStyle>
            <a:lvl1pPr marL="0" indent="0">
              <a:buFontTx/>
              <a:buNone/>
              <a:defRPr/>
            </a:lvl1pPr>
          </a:lstStyle>
          <a:p>
            <a:r>
              <a:rPr lang="es-ES"/>
              <a:t>Haga clic para modificar el estilo de subtítulo del patrón</a:t>
            </a:r>
          </a:p>
        </p:txBody>
      </p:sp>
      <p:sp>
        <p:nvSpPr>
          <p:cNvPr id="22" name="Rectangle 22"/>
          <p:cNvSpPr>
            <a:spLocks noGrp="1" noChangeArrowheads="1"/>
          </p:cNvSpPr>
          <p:nvPr>
            <p:ph type="dt" sz="half" idx="10"/>
          </p:nvPr>
        </p:nvSpPr>
        <p:spPr>
          <a:xfrm>
            <a:off x="1371600" y="6248400"/>
            <a:ext cx="1905000" cy="457200"/>
          </a:xfrm>
        </p:spPr>
        <p:txBody>
          <a:bodyPr/>
          <a:lstStyle>
            <a:lvl1pPr>
              <a:defRPr/>
            </a:lvl1pPr>
          </a:lstStyle>
          <a:p>
            <a:pPr>
              <a:defRPr/>
            </a:pPr>
            <a:endParaRPr lang="es-ES"/>
          </a:p>
        </p:txBody>
      </p:sp>
      <p:sp>
        <p:nvSpPr>
          <p:cNvPr id="23" name="Rectangle 23"/>
          <p:cNvSpPr>
            <a:spLocks noGrp="1" noChangeArrowheads="1"/>
          </p:cNvSpPr>
          <p:nvPr>
            <p:ph type="ftr" sz="quarter" idx="11"/>
          </p:nvPr>
        </p:nvSpPr>
        <p:spPr>
          <a:xfrm>
            <a:off x="3733800" y="6248400"/>
            <a:ext cx="2895600" cy="457200"/>
          </a:xfrm>
        </p:spPr>
        <p:txBody>
          <a:bodyPr/>
          <a:lstStyle>
            <a:lvl1pPr>
              <a:defRPr/>
            </a:lvl1pPr>
          </a:lstStyle>
          <a:p>
            <a:pPr>
              <a:defRPr/>
            </a:pPr>
            <a:endParaRPr lang="es-ES"/>
          </a:p>
        </p:txBody>
      </p:sp>
      <p:sp>
        <p:nvSpPr>
          <p:cNvPr id="24" name="Rectangle 24"/>
          <p:cNvSpPr>
            <a:spLocks noGrp="1" noChangeArrowheads="1"/>
          </p:cNvSpPr>
          <p:nvPr>
            <p:ph type="sldNum" sz="quarter" idx="12"/>
          </p:nvPr>
        </p:nvSpPr>
        <p:spPr>
          <a:xfrm>
            <a:off x="7086600" y="6248400"/>
            <a:ext cx="1905000" cy="457200"/>
          </a:xfrm>
        </p:spPr>
        <p:txBody>
          <a:bodyPr/>
          <a:lstStyle>
            <a:lvl1pPr>
              <a:defRPr/>
            </a:lvl1pPr>
          </a:lstStyle>
          <a:p>
            <a:pPr>
              <a:defRPr/>
            </a:pPr>
            <a:fld id="{C1308BD6-536B-486C-A593-71E208473344}" type="slidenum">
              <a:rPr lang="es-ES"/>
              <a:pPr>
                <a:defRPr/>
              </a:pPr>
              <a:t>‹Nº›</a:t>
            </a:fld>
            <a:endParaRPr lang="es-ES"/>
          </a:p>
        </p:txBody>
      </p:sp>
    </p:spTree>
    <p:extLst>
      <p:ext uri="{BB962C8B-B14F-4D97-AF65-F5344CB8AC3E}">
        <p14:creationId xmlns:p14="http://schemas.microsoft.com/office/powerpoint/2010/main" val="55333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1"/>
          <p:cNvSpPr>
            <a:spLocks noGrp="1" noChangeArrowheads="1"/>
          </p:cNvSpPr>
          <p:nvPr>
            <p:ph type="dt" sz="half" idx="10"/>
          </p:nvPr>
        </p:nvSpPr>
        <p:spPr>
          <a:ln/>
        </p:spPr>
        <p:txBody>
          <a:bodyPr/>
          <a:lstStyle>
            <a:lvl1pPr>
              <a:defRPr/>
            </a:lvl1pPr>
          </a:lstStyle>
          <a:p>
            <a:pPr>
              <a:defRPr/>
            </a:pPr>
            <a:endParaRPr lang="es-ES"/>
          </a:p>
        </p:txBody>
      </p:sp>
      <p:sp>
        <p:nvSpPr>
          <p:cNvPr id="5" name="Rectangle 22"/>
          <p:cNvSpPr>
            <a:spLocks noGrp="1" noChangeArrowheads="1"/>
          </p:cNvSpPr>
          <p:nvPr>
            <p:ph type="ftr" sz="quarter" idx="11"/>
          </p:nvPr>
        </p:nvSpPr>
        <p:spPr>
          <a:ln/>
        </p:spPr>
        <p:txBody>
          <a:bodyPr/>
          <a:lstStyle>
            <a:lvl1pPr>
              <a:defRPr/>
            </a:lvl1pPr>
          </a:lstStyle>
          <a:p>
            <a:pPr>
              <a:defRPr/>
            </a:pPr>
            <a:endParaRPr lang="es-ES"/>
          </a:p>
        </p:txBody>
      </p:sp>
      <p:sp>
        <p:nvSpPr>
          <p:cNvPr id="6" name="Rectangle 23"/>
          <p:cNvSpPr>
            <a:spLocks noGrp="1" noChangeArrowheads="1"/>
          </p:cNvSpPr>
          <p:nvPr>
            <p:ph type="sldNum" sz="quarter" idx="12"/>
          </p:nvPr>
        </p:nvSpPr>
        <p:spPr>
          <a:ln/>
        </p:spPr>
        <p:txBody>
          <a:bodyPr/>
          <a:lstStyle>
            <a:lvl1pPr>
              <a:defRPr/>
            </a:lvl1pPr>
          </a:lstStyle>
          <a:p>
            <a:pPr>
              <a:defRPr/>
            </a:pPr>
            <a:fld id="{7196ED92-91D0-4DA7-95BD-5840CB633C9A}" type="slidenum">
              <a:rPr lang="es-ES"/>
              <a:pPr>
                <a:defRPr/>
              </a:pPr>
              <a:t>‹Nº›</a:t>
            </a:fld>
            <a:endParaRPr lang="es-ES"/>
          </a:p>
        </p:txBody>
      </p:sp>
    </p:spTree>
    <p:extLst>
      <p:ext uri="{BB962C8B-B14F-4D97-AF65-F5344CB8AC3E}">
        <p14:creationId xmlns:p14="http://schemas.microsoft.com/office/powerpoint/2010/main" val="2781341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67525" y="457200"/>
            <a:ext cx="2058988" cy="56388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457200"/>
            <a:ext cx="6029325" cy="5638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1"/>
          <p:cNvSpPr>
            <a:spLocks noGrp="1" noChangeArrowheads="1"/>
          </p:cNvSpPr>
          <p:nvPr>
            <p:ph type="dt" sz="half" idx="10"/>
          </p:nvPr>
        </p:nvSpPr>
        <p:spPr>
          <a:ln/>
        </p:spPr>
        <p:txBody>
          <a:bodyPr/>
          <a:lstStyle>
            <a:lvl1pPr>
              <a:defRPr/>
            </a:lvl1pPr>
          </a:lstStyle>
          <a:p>
            <a:pPr>
              <a:defRPr/>
            </a:pPr>
            <a:endParaRPr lang="es-ES"/>
          </a:p>
        </p:txBody>
      </p:sp>
      <p:sp>
        <p:nvSpPr>
          <p:cNvPr id="5" name="Rectangle 22"/>
          <p:cNvSpPr>
            <a:spLocks noGrp="1" noChangeArrowheads="1"/>
          </p:cNvSpPr>
          <p:nvPr>
            <p:ph type="ftr" sz="quarter" idx="11"/>
          </p:nvPr>
        </p:nvSpPr>
        <p:spPr>
          <a:ln/>
        </p:spPr>
        <p:txBody>
          <a:bodyPr/>
          <a:lstStyle>
            <a:lvl1pPr>
              <a:defRPr/>
            </a:lvl1pPr>
          </a:lstStyle>
          <a:p>
            <a:pPr>
              <a:defRPr/>
            </a:pPr>
            <a:endParaRPr lang="es-ES"/>
          </a:p>
        </p:txBody>
      </p:sp>
      <p:sp>
        <p:nvSpPr>
          <p:cNvPr id="6" name="Rectangle 23"/>
          <p:cNvSpPr>
            <a:spLocks noGrp="1" noChangeArrowheads="1"/>
          </p:cNvSpPr>
          <p:nvPr>
            <p:ph type="sldNum" sz="quarter" idx="12"/>
          </p:nvPr>
        </p:nvSpPr>
        <p:spPr>
          <a:ln/>
        </p:spPr>
        <p:txBody>
          <a:bodyPr/>
          <a:lstStyle>
            <a:lvl1pPr>
              <a:defRPr/>
            </a:lvl1pPr>
          </a:lstStyle>
          <a:p>
            <a:pPr>
              <a:defRPr/>
            </a:pPr>
            <a:fld id="{FAE3D8A8-E3C2-4638-B8B2-7BD9A7AEA8A4}" type="slidenum">
              <a:rPr lang="es-ES"/>
              <a:pPr>
                <a:defRPr/>
              </a:pPr>
              <a:t>‹Nº›</a:t>
            </a:fld>
            <a:endParaRPr lang="es-ES"/>
          </a:p>
        </p:txBody>
      </p:sp>
    </p:spTree>
    <p:extLst>
      <p:ext uri="{BB962C8B-B14F-4D97-AF65-F5344CB8AC3E}">
        <p14:creationId xmlns:p14="http://schemas.microsoft.com/office/powerpoint/2010/main" val="905204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154113" y="457200"/>
            <a:ext cx="77724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685800" y="1981200"/>
            <a:ext cx="7772400" cy="4114800"/>
          </a:xfrm>
        </p:spPr>
        <p:txBody>
          <a:bodyPr/>
          <a:lstStyle/>
          <a:p>
            <a:pPr lvl="0"/>
            <a:endParaRPr lang="es-ES" noProof="0" smtClean="0"/>
          </a:p>
        </p:txBody>
      </p:sp>
      <p:sp>
        <p:nvSpPr>
          <p:cNvPr id="4" name="Rectangle 21"/>
          <p:cNvSpPr>
            <a:spLocks noGrp="1" noChangeArrowheads="1"/>
          </p:cNvSpPr>
          <p:nvPr>
            <p:ph type="dt" sz="half" idx="10"/>
          </p:nvPr>
        </p:nvSpPr>
        <p:spPr>
          <a:ln/>
        </p:spPr>
        <p:txBody>
          <a:bodyPr/>
          <a:lstStyle>
            <a:lvl1pPr>
              <a:defRPr/>
            </a:lvl1pPr>
          </a:lstStyle>
          <a:p>
            <a:pPr>
              <a:defRPr/>
            </a:pPr>
            <a:endParaRPr lang="es-ES"/>
          </a:p>
        </p:txBody>
      </p:sp>
      <p:sp>
        <p:nvSpPr>
          <p:cNvPr id="5" name="Rectangle 22"/>
          <p:cNvSpPr>
            <a:spLocks noGrp="1" noChangeArrowheads="1"/>
          </p:cNvSpPr>
          <p:nvPr>
            <p:ph type="ftr" sz="quarter" idx="11"/>
          </p:nvPr>
        </p:nvSpPr>
        <p:spPr>
          <a:ln/>
        </p:spPr>
        <p:txBody>
          <a:bodyPr/>
          <a:lstStyle>
            <a:lvl1pPr>
              <a:defRPr/>
            </a:lvl1pPr>
          </a:lstStyle>
          <a:p>
            <a:pPr>
              <a:defRPr/>
            </a:pPr>
            <a:endParaRPr lang="es-ES"/>
          </a:p>
        </p:txBody>
      </p:sp>
      <p:sp>
        <p:nvSpPr>
          <p:cNvPr id="6" name="Rectangle 23"/>
          <p:cNvSpPr>
            <a:spLocks noGrp="1" noChangeArrowheads="1"/>
          </p:cNvSpPr>
          <p:nvPr>
            <p:ph type="sldNum" sz="quarter" idx="12"/>
          </p:nvPr>
        </p:nvSpPr>
        <p:spPr>
          <a:ln/>
        </p:spPr>
        <p:txBody>
          <a:bodyPr/>
          <a:lstStyle>
            <a:lvl1pPr>
              <a:defRPr/>
            </a:lvl1pPr>
          </a:lstStyle>
          <a:p>
            <a:pPr>
              <a:defRPr/>
            </a:pPr>
            <a:fld id="{D97BC870-50AC-4B17-A1C8-8314137D6A41}" type="slidenum">
              <a:rPr lang="es-ES"/>
              <a:pPr>
                <a:defRPr/>
              </a:pPr>
              <a:t>‹Nº›</a:t>
            </a:fld>
            <a:endParaRPr lang="es-ES"/>
          </a:p>
        </p:txBody>
      </p:sp>
    </p:spTree>
    <p:extLst>
      <p:ext uri="{BB962C8B-B14F-4D97-AF65-F5344CB8AC3E}">
        <p14:creationId xmlns:p14="http://schemas.microsoft.com/office/powerpoint/2010/main" val="1416705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1"/>
          <p:cNvSpPr>
            <a:spLocks noGrp="1" noChangeArrowheads="1"/>
          </p:cNvSpPr>
          <p:nvPr>
            <p:ph type="dt" sz="half" idx="10"/>
          </p:nvPr>
        </p:nvSpPr>
        <p:spPr>
          <a:ln/>
        </p:spPr>
        <p:txBody>
          <a:bodyPr/>
          <a:lstStyle>
            <a:lvl1pPr>
              <a:defRPr/>
            </a:lvl1pPr>
          </a:lstStyle>
          <a:p>
            <a:pPr>
              <a:defRPr/>
            </a:pPr>
            <a:endParaRPr lang="es-ES"/>
          </a:p>
        </p:txBody>
      </p:sp>
      <p:sp>
        <p:nvSpPr>
          <p:cNvPr id="5" name="Rectangle 22"/>
          <p:cNvSpPr>
            <a:spLocks noGrp="1" noChangeArrowheads="1"/>
          </p:cNvSpPr>
          <p:nvPr>
            <p:ph type="ftr" sz="quarter" idx="11"/>
          </p:nvPr>
        </p:nvSpPr>
        <p:spPr>
          <a:ln/>
        </p:spPr>
        <p:txBody>
          <a:bodyPr/>
          <a:lstStyle>
            <a:lvl1pPr>
              <a:defRPr/>
            </a:lvl1pPr>
          </a:lstStyle>
          <a:p>
            <a:pPr>
              <a:defRPr/>
            </a:pPr>
            <a:endParaRPr lang="es-ES"/>
          </a:p>
        </p:txBody>
      </p:sp>
      <p:sp>
        <p:nvSpPr>
          <p:cNvPr id="6" name="Rectangle 23"/>
          <p:cNvSpPr>
            <a:spLocks noGrp="1" noChangeArrowheads="1"/>
          </p:cNvSpPr>
          <p:nvPr>
            <p:ph type="sldNum" sz="quarter" idx="12"/>
          </p:nvPr>
        </p:nvSpPr>
        <p:spPr>
          <a:ln/>
        </p:spPr>
        <p:txBody>
          <a:bodyPr/>
          <a:lstStyle>
            <a:lvl1pPr>
              <a:defRPr/>
            </a:lvl1pPr>
          </a:lstStyle>
          <a:p>
            <a:pPr>
              <a:defRPr/>
            </a:pPr>
            <a:fld id="{E0E9A2A2-7997-4F78-9B58-9A90F618853E}" type="slidenum">
              <a:rPr lang="es-ES"/>
              <a:pPr>
                <a:defRPr/>
              </a:pPr>
              <a:t>‹Nº›</a:t>
            </a:fld>
            <a:endParaRPr lang="es-ES"/>
          </a:p>
        </p:txBody>
      </p:sp>
    </p:spTree>
    <p:extLst>
      <p:ext uri="{BB962C8B-B14F-4D97-AF65-F5344CB8AC3E}">
        <p14:creationId xmlns:p14="http://schemas.microsoft.com/office/powerpoint/2010/main" val="1196529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1"/>
          <p:cNvSpPr>
            <a:spLocks noGrp="1" noChangeArrowheads="1"/>
          </p:cNvSpPr>
          <p:nvPr>
            <p:ph type="dt" sz="half" idx="10"/>
          </p:nvPr>
        </p:nvSpPr>
        <p:spPr>
          <a:ln/>
        </p:spPr>
        <p:txBody>
          <a:bodyPr/>
          <a:lstStyle>
            <a:lvl1pPr>
              <a:defRPr/>
            </a:lvl1pPr>
          </a:lstStyle>
          <a:p>
            <a:pPr>
              <a:defRPr/>
            </a:pPr>
            <a:endParaRPr lang="es-ES"/>
          </a:p>
        </p:txBody>
      </p:sp>
      <p:sp>
        <p:nvSpPr>
          <p:cNvPr id="5" name="Rectangle 22"/>
          <p:cNvSpPr>
            <a:spLocks noGrp="1" noChangeArrowheads="1"/>
          </p:cNvSpPr>
          <p:nvPr>
            <p:ph type="ftr" sz="quarter" idx="11"/>
          </p:nvPr>
        </p:nvSpPr>
        <p:spPr>
          <a:ln/>
        </p:spPr>
        <p:txBody>
          <a:bodyPr/>
          <a:lstStyle>
            <a:lvl1pPr>
              <a:defRPr/>
            </a:lvl1pPr>
          </a:lstStyle>
          <a:p>
            <a:pPr>
              <a:defRPr/>
            </a:pPr>
            <a:endParaRPr lang="es-ES"/>
          </a:p>
        </p:txBody>
      </p:sp>
      <p:sp>
        <p:nvSpPr>
          <p:cNvPr id="6" name="Rectangle 23"/>
          <p:cNvSpPr>
            <a:spLocks noGrp="1" noChangeArrowheads="1"/>
          </p:cNvSpPr>
          <p:nvPr>
            <p:ph type="sldNum" sz="quarter" idx="12"/>
          </p:nvPr>
        </p:nvSpPr>
        <p:spPr>
          <a:ln/>
        </p:spPr>
        <p:txBody>
          <a:bodyPr/>
          <a:lstStyle>
            <a:lvl1pPr>
              <a:defRPr/>
            </a:lvl1pPr>
          </a:lstStyle>
          <a:p>
            <a:pPr>
              <a:defRPr/>
            </a:pPr>
            <a:fld id="{65F4256D-9479-4299-805B-4867803C1D8D}" type="slidenum">
              <a:rPr lang="es-ES"/>
              <a:pPr>
                <a:defRPr/>
              </a:pPr>
              <a:t>‹Nº›</a:t>
            </a:fld>
            <a:endParaRPr lang="es-ES"/>
          </a:p>
        </p:txBody>
      </p:sp>
    </p:spTree>
    <p:extLst>
      <p:ext uri="{BB962C8B-B14F-4D97-AF65-F5344CB8AC3E}">
        <p14:creationId xmlns:p14="http://schemas.microsoft.com/office/powerpoint/2010/main" val="1430504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1"/>
          <p:cNvSpPr>
            <a:spLocks noGrp="1" noChangeArrowheads="1"/>
          </p:cNvSpPr>
          <p:nvPr>
            <p:ph type="dt" sz="half" idx="10"/>
          </p:nvPr>
        </p:nvSpPr>
        <p:spPr>
          <a:ln/>
        </p:spPr>
        <p:txBody>
          <a:bodyPr/>
          <a:lstStyle>
            <a:lvl1pPr>
              <a:defRPr/>
            </a:lvl1pPr>
          </a:lstStyle>
          <a:p>
            <a:pPr>
              <a:defRPr/>
            </a:pPr>
            <a:endParaRPr lang="es-ES"/>
          </a:p>
        </p:txBody>
      </p:sp>
      <p:sp>
        <p:nvSpPr>
          <p:cNvPr id="6" name="Rectangle 22"/>
          <p:cNvSpPr>
            <a:spLocks noGrp="1" noChangeArrowheads="1"/>
          </p:cNvSpPr>
          <p:nvPr>
            <p:ph type="ftr" sz="quarter" idx="11"/>
          </p:nvPr>
        </p:nvSpPr>
        <p:spPr>
          <a:ln/>
        </p:spPr>
        <p:txBody>
          <a:bodyPr/>
          <a:lstStyle>
            <a:lvl1pPr>
              <a:defRPr/>
            </a:lvl1pPr>
          </a:lstStyle>
          <a:p>
            <a:pPr>
              <a:defRPr/>
            </a:pPr>
            <a:endParaRPr lang="es-ES"/>
          </a:p>
        </p:txBody>
      </p:sp>
      <p:sp>
        <p:nvSpPr>
          <p:cNvPr id="7" name="Rectangle 23"/>
          <p:cNvSpPr>
            <a:spLocks noGrp="1" noChangeArrowheads="1"/>
          </p:cNvSpPr>
          <p:nvPr>
            <p:ph type="sldNum" sz="quarter" idx="12"/>
          </p:nvPr>
        </p:nvSpPr>
        <p:spPr>
          <a:ln/>
        </p:spPr>
        <p:txBody>
          <a:bodyPr/>
          <a:lstStyle>
            <a:lvl1pPr>
              <a:defRPr/>
            </a:lvl1pPr>
          </a:lstStyle>
          <a:p>
            <a:pPr>
              <a:defRPr/>
            </a:pPr>
            <a:fld id="{716F4AEE-6F6B-4ED6-90B0-4569CB2E5284}" type="slidenum">
              <a:rPr lang="es-ES"/>
              <a:pPr>
                <a:defRPr/>
              </a:pPr>
              <a:t>‹Nº›</a:t>
            </a:fld>
            <a:endParaRPr lang="es-ES"/>
          </a:p>
        </p:txBody>
      </p:sp>
    </p:spTree>
    <p:extLst>
      <p:ext uri="{BB962C8B-B14F-4D97-AF65-F5344CB8AC3E}">
        <p14:creationId xmlns:p14="http://schemas.microsoft.com/office/powerpoint/2010/main" val="157969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21"/>
          <p:cNvSpPr>
            <a:spLocks noGrp="1" noChangeArrowheads="1"/>
          </p:cNvSpPr>
          <p:nvPr>
            <p:ph type="dt" sz="half" idx="10"/>
          </p:nvPr>
        </p:nvSpPr>
        <p:spPr>
          <a:ln/>
        </p:spPr>
        <p:txBody>
          <a:bodyPr/>
          <a:lstStyle>
            <a:lvl1pPr>
              <a:defRPr/>
            </a:lvl1pPr>
          </a:lstStyle>
          <a:p>
            <a:pPr>
              <a:defRPr/>
            </a:pPr>
            <a:endParaRPr lang="es-ES"/>
          </a:p>
        </p:txBody>
      </p:sp>
      <p:sp>
        <p:nvSpPr>
          <p:cNvPr id="8" name="Rectangle 22"/>
          <p:cNvSpPr>
            <a:spLocks noGrp="1" noChangeArrowheads="1"/>
          </p:cNvSpPr>
          <p:nvPr>
            <p:ph type="ftr" sz="quarter" idx="11"/>
          </p:nvPr>
        </p:nvSpPr>
        <p:spPr>
          <a:ln/>
        </p:spPr>
        <p:txBody>
          <a:bodyPr/>
          <a:lstStyle>
            <a:lvl1pPr>
              <a:defRPr/>
            </a:lvl1pPr>
          </a:lstStyle>
          <a:p>
            <a:pPr>
              <a:defRPr/>
            </a:pPr>
            <a:endParaRPr lang="es-ES"/>
          </a:p>
        </p:txBody>
      </p:sp>
      <p:sp>
        <p:nvSpPr>
          <p:cNvPr id="9" name="Rectangle 23"/>
          <p:cNvSpPr>
            <a:spLocks noGrp="1" noChangeArrowheads="1"/>
          </p:cNvSpPr>
          <p:nvPr>
            <p:ph type="sldNum" sz="quarter" idx="12"/>
          </p:nvPr>
        </p:nvSpPr>
        <p:spPr>
          <a:ln/>
        </p:spPr>
        <p:txBody>
          <a:bodyPr/>
          <a:lstStyle>
            <a:lvl1pPr>
              <a:defRPr/>
            </a:lvl1pPr>
          </a:lstStyle>
          <a:p>
            <a:pPr>
              <a:defRPr/>
            </a:pPr>
            <a:fld id="{6C91DA4B-6033-4DDC-A372-5D8F41019537}" type="slidenum">
              <a:rPr lang="es-ES"/>
              <a:pPr>
                <a:defRPr/>
              </a:pPr>
              <a:t>‹Nº›</a:t>
            </a:fld>
            <a:endParaRPr lang="es-ES"/>
          </a:p>
        </p:txBody>
      </p:sp>
    </p:spTree>
    <p:extLst>
      <p:ext uri="{BB962C8B-B14F-4D97-AF65-F5344CB8AC3E}">
        <p14:creationId xmlns:p14="http://schemas.microsoft.com/office/powerpoint/2010/main" val="362960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21"/>
          <p:cNvSpPr>
            <a:spLocks noGrp="1" noChangeArrowheads="1"/>
          </p:cNvSpPr>
          <p:nvPr>
            <p:ph type="dt" sz="half" idx="10"/>
          </p:nvPr>
        </p:nvSpPr>
        <p:spPr>
          <a:ln/>
        </p:spPr>
        <p:txBody>
          <a:bodyPr/>
          <a:lstStyle>
            <a:lvl1pPr>
              <a:defRPr/>
            </a:lvl1pPr>
          </a:lstStyle>
          <a:p>
            <a:pPr>
              <a:defRPr/>
            </a:pPr>
            <a:endParaRPr lang="es-ES"/>
          </a:p>
        </p:txBody>
      </p:sp>
      <p:sp>
        <p:nvSpPr>
          <p:cNvPr id="4" name="Rectangle 22"/>
          <p:cNvSpPr>
            <a:spLocks noGrp="1" noChangeArrowheads="1"/>
          </p:cNvSpPr>
          <p:nvPr>
            <p:ph type="ftr" sz="quarter" idx="11"/>
          </p:nvPr>
        </p:nvSpPr>
        <p:spPr>
          <a:ln/>
        </p:spPr>
        <p:txBody>
          <a:bodyPr/>
          <a:lstStyle>
            <a:lvl1pPr>
              <a:defRPr/>
            </a:lvl1pPr>
          </a:lstStyle>
          <a:p>
            <a:pPr>
              <a:defRPr/>
            </a:pPr>
            <a:endParaRPr lang="es-ES"/>
          </a:p>
        </p:txBody>
      </p:sp>
      <p:sp>
        <p:nvSpPr>
          <p:cNvPr id="5" name="Rectangle 23"/>
          <p:cNvSpPr>
            <a:spLocks noGrp="1" noChangeArrowheads="1"/>
          </p:cNvSpPr>
          <p:nvPr>
            <p:ph type="sldNum" sz="quarter" idx="12"/>
          </p:nvPr>
        </p:nvSpPr>
        <p:spPr>
          <a:ln/>
        </p:spPr>
        <p:txBody>
          <a:bodyPr/>
          <a:lstStyle>
            <a:lvl1pPr>
              <a:defRPr/>
            </a:lvl1pPr>
          </a:lstStyle>
          <a:p>
            <a:pPr>
              <a:defRPr/>
            </a:pPr>
            <a:fld id="{83C935A4-970E-4B88-A210-C08D61A6AE35}" type="slidenum">
              <a:rPr lang="es-ES"/>
              <a:pPr>
                <a:defRPr/>
              </a:pPr>
              <a:t>‹Nº›</a:t>
            </a:fld>
            <a:endParaRPr lang="es-ES"/>
          </a:p>
        </p:txBody>
      </p:sp>
    </p:spTree>
    <p:extLst>
      <p:ext uri="{BB962C8B-B14F-4D97-AF65-F5344CB8AC3E}">
        <p14:creationId xmlns:p14="http://schemas.microsoft.com/office/powerpoint/2010/main" val="577976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1"/>
          <p:cNvSpPr>
            <a:spLocks noGrp="1" noChangeArrowheads="1"/>
          </p:cNvSpPr>
          <p:nvPr>
            <p:ph type="dt" sz="half" idx="10"/>
          </p:nvPr>
        </p:nvSpPr>
        <p:spPr>
          <a:ln/>
        </p:spPr>
        <p:txBody>
          <a:bodyPr/>
          <a:lstStyle>
            <a:lvl1pPr>
              <a:defRPr/>
            </a:lvl1pPr>
          </a:lstStyle>
          <a:p>
            <a:pPr>
              <a:defRPr/>
            </a:pPr>
            <a:endParaRPr lang="es-ES"/>
          </a:p>
        </p:txBody>
      </p:sp>
      <p:sp>
        <p:nvSpPr>
          <p:cNvPr id="3" name="Rectangle 22"/>
          <p:cNvSpPr>
            <a:spLocks noGrp="1" noChangeArrowheads="1"/>
          </p:cNvSpPr>
          <p:nvPr>
            <p:ph type="ftr" sz="quarter" idx="11"/>
          </p:nvPr>
        </p:nvSpPr>
        <p:spPr>
          <a:ln/>
        </p:spPr>
        <p:txBody>
          <a:bodyPr/>
          <a:lstStyle>
            <a:lvl1pPr>
              <a:defRPr/>
            </a:lvl1pPr>
          </a:lstStyle>
          <a:p>
            <a:pPr>
              <a:defRPr/>
            </a:pPr>
            <a:endParaRPr lang="es-ES"/>
          </a:p>
        </p:txBody>
      </p:sp>
      <p:sp>
        <p:nvSpPr>
          <p:cNvPr id="4" name="Rectangle 23"/>
          <p:cNvSpPr>
            <a:spLocks noGrp="1" noChangeArrowheads="1"/>
          </p:cNvSpPr>
          <p:nvPr>
            <p:ph type="sldNum" sz="quarter" idx="12"/>
          </p:nvPr>
        </p:nvSpPr>
        <p:spPr>
          <a:ln/>
        </p:spPr>
        <p:txBody>
          <a:bodyPr/>
          <a:lstStyle>
            <a:lvl1pPr>
              <a:defRPr/>
            </a:lvl1pPr>
          </a:lstStyle>
          <a:p>
            <a:pPr>
              <a:defRPr/>
            </a:pPr>
            <a:fld id="{80763ED9-9E90-486E-B470-DC63D11DF6EC}" type="slidenum">
              <a:rPr lang="es-ES"/>
              <a:pPr>
                <a:defRPr/>
              </a:pPr>
              <a:t>‹Nº›</a:t>
            </a:fld>
            <a:endParaRPr lang="es-ES"/>
          </a:p>
        </p:txBody>
      </p:sp>
    </p:spTree>
    <p:extLst>
      <p:ext uri="{BB962C8B-B14F-4D97-AF65-F5344CB8AC3E}">
        <p14:creationId xmlns:p14="http://schemas.microsoft.com/office/powerpoint/2010/main" val="405885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1"/>
          <p:cNvSpPr>
            <a:spLocks noGrp="1" noChangeArrowheads="1"/>
          </p:cNvSpPr>
          <p:nvPr>
            <p:ph type="dt" sz="half" idx="10"/>
          </p:nvPr>
        </p:nvSpPr>
        <p:spPr>
          <a:ln/>
        </p:spPr>
        <p:txBody>
          <a:bodyPr/>
          <a:lstStyle>
            <a:lvl1pPr>
              <a:defRPr/>
            </a:lvl1pPr>
          </a:lstStyle>
          <a:p>
            <a:pPr>
              <a:defRPr/>
            </a:pPr>
            <a:endParaRPr lang="es-ES"/>
          </a:p>
        </p:txBody>
      </p:sp>
      <p:sp>
        <p:nvSpPr>
          <p:cNvPr id="6" name="Rectangle 22"/>
          <p:cNvSpPr>
            <a:spLocks noGrp="1" noChangeArrowheads="1"/>
          </p:cNvSpPr>
          <p:nvPr>
            <p:ph type="ftr" sz="quarter" idx="11"/>
          </p:nvPr>
        </p:nvSpPr>
        <p:spPr>
          <a:ln/>
        </p:spPr>
        <p:txBody>
          <a:bodyPr/>
          <a:lstStyle>
            <a:lvl1pPr>
              <a:defRPr/>
            </a:lvl1pPr>
          </a:lstStyle>
          <a:p>
            <a:pPr>
              <a:defRPr/>
            </a:pPr>
            <a:endParaRPr lang="es-ES"/>
          </a:p>
        </p:txBody>
      </p:sp>
      <p:sp>
        <p:nvSpPr>
          <p:cNvPr id="7" name="Rectangle 23"/>
          <p:cNvSpPr>
            <a:spLocks noGrp="1" noChangeArrowheads="1"/>
          </p:cNvSpPr>
          <p:nvPr>
            <p:ph type="sldNum" sz="quarter" idx="12"/>
          </p:nvPr>
        </p:nvSpPr>
        <p:spPr>
          <a:ln/>
        </p:spPr>
        <p:txBody>
          <a:bodyPr/>
          <a:lstStyle>
            <a:lvl1pPr>
              <a:defRPr/>
            </a:lvl1pPr>
          </a:lstStyle>
          <a:p>
            <a:pPr>
              <a:defRPr/>
            </a:pPr>
            <a:fld id="{ADD47FAD-EB1C-436F-A11B-965BA56BE200}" type="slidenum">
              <a:rPr lang="es-ES"/>
              <a:pPr>
                <a:defRPr/>
              </a:pPr>
              <a:t>‹Nº›</a:t>
            </a:fld>
            <a:endParaRPr lang="es-ES"/>
          </a:p>
        </p:txBody>
      </p:sp>
    </p:spTree>
    <p:extLst>
      <p:ext uri="{BB962C8B-B14F-4D97-AF65-F5344CB8AC3E}">
        <p14:creationId xmlns:p14="http://schemas.microsoft.com/office/powerpoint/2010/main" val="2088984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1"/>
          <p:cNvSpPr>
            <a:spLocks noGrp="1" noChangeArrowheads="1"/>
          </p:cNvSpPr>
          <p:nvPr>
            <p:ph type="dt" sz="half" idx="10"/>
          </p:nvPr>
        </p:nvSpPr>
        <p:spPr>
          <a:ln/>
        </p:spPr>
        <p:txBody>
          <a:bodyPr/>
          <a:lstStyle>
            <a:lvl1pPr>
              <a:defRPr/>
            </a:lvl1pPr>
          </a:lstStyle>
          <a:p>
            <a:pPr>
              <a:defRPr/>
            </a:pPr>
            <a:endParaRPr lang="es-ES"/>
          </a:p>
        </p:txBody>
      </p:sp>
      <p:sp>
        <p:nvSpPr>
          <p:cNvPr id="6" name="Rectangle 22"/>
          <p:cNvSpPr>
            <a:spLocks noGrp="1" noChangeArrowheads="1"/>
          </p:cNvSpPr>
          <p:nvPr>
            <p:ph type="ftr" sz="quarter" idx="11"/>
          </p:nvPr>
        </p:nvSpPr>
        <p:spPr>
          <a:ln/>
        </p:spPr>
        <p:txBody>
          <a:bodyPr/>
          <a:lstStyle>
            <a:lvl1pPr>
              <a:defRPr/>
            </a:lvl1pPr>
          </a:lstStyle>
          <a:p>
            <a:pPr>
              <a:defRPr/>
            </a:pPr>
            <a:endParaRPr lang="es-ES"/>
          </a:p>
        </p:txBody>
      </p:sp>
      <p:sp>
        <p:nvSpPr>
          <p:cNvPr id="7" name="Rectangle 23"/>
          <p:cNvSpPr>
            <a:spLocks noGrp="1" noChangeArrowheads="1"/>
          </p:cNvSpPr>
          <p:nvPr>
            <p:ph type="sldNum" sz="quarter" idx="12"/>
          </p:nvPr>
        </p:nvSpPr>
        <p:spPr>
          <a:ln/>
        </p:spPr>
        <p:txBody>
          <a:bodyPr/>
          <a:lstStyle>
            <a:lvl1pPr>
              <a:defRPr/>
            </a:lvl1pPr>
          </a:lstStyle>
          <a:p>
            <a:pPr>
              <a:defRPr/>
            </a:pPr>
            <a:fld id="{EE592F7F-2AB7-4080-959A-039CBD530D02}" type="slidenum">
              <a:rPr lang="es-ES"/>
              <a:pPr>
                <a:defRPr/>
              </a:pPr>
              <a:t>‹Nº›</a:t>
            </a:fld>
            <a:endParaRPr lang="es-ES"/>
          </a:p>
        </p:txBody>
      </p:sp>
    </p:spTree>
    <p:extLst>
      <p:ext uri="{BB962C8B-B14F-4D97-AF65-F5344CB8AC3E}">
        <p14:creationId xmlns:p14="http://schemas.microsoft.com/office/powerpoint/2010/main" val="5931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3813" y="-141288"/>
            <a:ext cx="9167813" cy="6999288"/>
            <a:chOff x="-15" y="-89"/>
            <a:chExt cx="5775" cy="4409"/>
          </a:xfrm>
        </p:grpSpPr>
        <p:sp>
          <p:nvSpPr>
            <p:cNvPr id="1032" name="Rectangle 3"/>
            <p:cNvSpPr>
              <a:spLocks noChangeArrowheads="1"/>
            </p:cNvSpPr>
            <p:nvPr userDrawn="1"/>
          </p:nvSpPr>
          <p:spPr bwMode="ltGray">
            <a:xfrm>
              <a:off x="0" y="301"/>
              <a:ext cx="5760" cy="727"/>
            </a:xfrm>
            <a:prstGeom prst="rect">
              <a:avLst/>
            </a:prstGeom>
            <a:solidFill>
              <a:schemeClr val="accent2"/>
            </a:solidFill>
            <a:ln w="9525">
              <a:noFill/>
              <a:miter lim="800000"/>
              <a:headEnd/>
              <a:tailEnd/>
            </a:ln>
          </p:spPr>
          <p:txBody>
            <a:bodyPr wrap="none" anchor="ctr"/>
            <a:lstStyle/>
            <a:p>
              <a:pPr>
                <a:defRPr/>
              </a:pPr>
              <a:endParaRPr lang="es-CO"/>
            </a:p>
          </p:txBody>
        </p:sp>
        <p:sp>
          <p:nvSpPr>
            <p:cNvPr id="1033" name="Rectangle 4" descr="Cacback"/>
            <p:cNvSpPr>
              <a:spLocks noChangeArrowheads="1"/>
            </p:cNvSpPr>
            <p:nvPr userDrawn="1"/>
          </p:nvSpPr>
          <p:spPr bwMode="ltGray">
            <a:xfrm>
              <a:off x="0" y="0"/>
              <a:ext cx="1119" cy="4320"/>
            </a:xfrm>
            <a:prstGeom prst="rect">
              <a:avLst/>
            </a:prstGeom>
            <a:blipFill dpi="0" rotWithShape="0">
              <a:blip r:embed="rId14" cstate="print"/>
              <a:srcRect/>
              <a:tile tx="0" ty="0" sx="100000" sy="100000" flip="none" algn="tl"/>
            </a:blipFill>
            <a:ln w="9525">
              <a:noFill/>
              <a:miter lim="800000"/>
              <a:headEnd/>
              <a:tailEnd/>
            </a:ln>
          </p:spPr>
          <p:txBody>
            <a:bodyPr wrap="none" anchor="ctr"/>
            <a:lstStyle/>
            <a:p>
              <a:pPr>
                <a:defRPr/>
              </a:pPr>
              <a:endParaRPr lang="es-CO"/>
            </a:p>
          </p:txBody>
        </p:sp>
        <p:grpSp>
          <p:nvGrpSpPr>
            <p:cNvPr id="1034" name="Group 5"/>
            <p:cNvGrpSpPr>
              <a:grpSpLocks/>
            </p:cNvGrpSpPr>
            <p:nvPr userDrawn="1"/>
          </p:nvGrpSpPr>
          <p:grpSpPr bwMode="auto">
            <a:xfrm>
              <a:off x="-15" y="-89"/>
              <a:ext cx="5295" cy="785"/>
              <a:chOff x="20" y="-89"/>
              <a:chExt cx="5295" cy="785"/>
            </a:xfrm>
          </p:grpSpPr>
          <p:sp>
            <p:nvSpPr>
              <p:cNvPr id="1036" name="Freeform 6"/>
              <p:cNvSpPr>
                <a:spLocks/>
              </p:cNvSpPr>
              <p:nvPr userDrawn="1"/>
            </p:nvSpPr>
            <p:spPr bwMode="auto">
              <a:xfrm rot="-507431">
                <a:off x="20" y="524"/>
                <a:ext cx="1059" cy="172"/>
              </a:xfrm>
              <a:custGeom>
                <a:avLst/>
                <a:gdLst>
                  <a:gd name="T0" fmla="*/ 1059 w 1059"/>
                  <a:gd name="T1" fmla="*/ 0 h 172"/>
                  <a:gd name="T2" fmla="*/ 147 w 1059"/>
                  <a:gd name="T3" fmla="*/ 144 h 172"/>
                  <a:gd name="T4" fmla="*/ 177 w 1059"/>
                  <a:gd name="T5" fmla="*/ 171 h 172"/>
                  <a:gd name="T6" fmla="*/ 1059 w 1059"/>
                  <a:gd name="T7" fmla="*/ 24 h 172"/>
                  <a:gd name="T8" fmla="*/ 1059 w 1059"/>
                  <a:gd name="T9" fmla="*/ 0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9" h="172">
                    <a:moveTo>
                      <a:pt x="1059" y="0"/>
                    </a:moveTo>
                    <a:cubicBezTo>
                      <a:pt x="543" y="45"/>
                      <a:pt x="291" y="112"/>
                      <a:pt x="147" y="144"/>
                    </a:cubicBezTo>
                    <a:cubicBezTo>
                      <a:pt x="0" y="172"/>
                      <a:pt x="153" y="147"/>
                      <a:pt x="177" y="171"/>
                    </a:cubicBezTo>
                    <a:cubicBezTo>
                      <a:pt x="329" y="151"/>
                      <a:pt x="339" y="99"/>
                      <a:pt x="1059" y="24"/>
                    </a:cubicBezTo>
                    <a:cubicBezTo>
                      <a:pt x="1059" y="24"/>
                      <a:pt x="1059" y="0"/>
                      <a:pt x="1059" y="0"/>
                    </a:cubicBezTo>
                    <a:close/>
                  </a:path>
                </a:pathLst>
              </a:custGeom>
              <a:gradFill rotWithShape="0">
                <a:gsLst>
                  <a:gs pos="0">
                    <a:schemeClr val="accent1"/>
                  </a:gs>
                  <a:gs pos="100000">
                    <a:schemeClr val="bg2"/>
                  </a:gs>
                </a:gsLst>
                <a:lin ang="0" scaled="1"/>
              </a:gradFill>
              <a:ln w="9525" cap="flat" cmpd="sng">
                <a:noFill/>
                <a:prstDash val="solid"/>
                <a:round/>
                <a:headEnd type="none" w="med" len="med"/>
                <a:tailEnd type="none" w="med" len="med"/>
              </a:ln>
            </p:spPr>
            <p:txBody>
              <a:bodyPr wrap="none" anchor="ctr"/>
              <a:lstStyle/>
              <a:p>
                <a:pPr>
                  <a:defRPr/>
                </a:pPr>
                <a:endParaRPr lang="es-CO"/>
              </a:p>
            </p:txBody>
          </p:sp>
          <p:sp>
            <p:nvSpPr>
              <p:cNvPr id="1037" name="Freeform 7"/>
              <p:cNvSpPr>
                <a:spLocks/>
              </p:cNvSpPr>
              <p:nvPr userDrawn="1"/>
            </p:nvSpPr>
            <p:spPr bwMode="auto">
              <a:xfrm rot="-507431">
                <a:off x="1193" y="-89"/>
                <a:ext cx="4122" cy="630"/>
              </a:xfrm>
              <a:custGeom>
                <a:avLst/>
                <a:gdLst>
                  <a:gd name="T0" fmla="*/ 0 w 4122"/>
                  <a:gd name="T1" fmla="*/ 204 h 630"/>
                  <a:gd name="T2" fmla="*/ 3544 w 4122"/>
                  <a:gd name="T3" fmla="*/ 348 h 630"/>
                  <a:gd name="T4" fmla="*/ 3680 w 4122"/>
                  <a:gd name="T5" fmla="*/ 630 h 630"/>
                  <a:gd name="T6" fmla="*/ 3616 w 4122"/>
                  <a:gd name="T7" fmla="*/ 624 h 630"/>
                  <a:gd name="T8" fmla="*/ 3534 w 4122"/>
                  <a:gd name="T9" fmla="*/ 368 h 630"/>
                  <a:gd name="T10" fmla="*/ 17 w 4122"/>
                  <a:gd name="T11" fmla="*/ 231 h 630"/>
                  <a:gd name="T12" fmla="*/ 0 w 4122"/>
                  <a:gd name="T13" fmla="*/ 204 h 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2" h="630">
                    <a:moveTo>
                      <a:pt x="0" y="204"/>
                    </a:moveTo>
                    <a:cubicBezTo>
                      <a:pt x="255" y="198"/>
                      <a:pt x="1686" y="0"/>
                      <a:pt x="3544" y="348"/>
                    </a:cubicBezTo>
                    <a:cubicBezTo>
                      <a:pt x="4122" y="464"/>
                      <a:pt x="3754" y="614"/>
                      <a:pt x="3680" y="630"/>
                    </a:cubicBezTo>
                    <a:cubicBezTo>
                      <a:pt x="3680" y="630"/>
                      <a:pt x="3642" y="626"/>
                      <a:pt x="3616" y="624"/>
                    </a:cubicBezTo>
                    <a:cubicBezTo>
                      <a:pt x="3678" y="612"/>
                      <a:pt x="4118" y="488"/>
                      <a:pt x="3534" y="368"/>
                    </a:cubicBezTo>
                    <a:cubicBezTo>
                      <a:pt x="2029" y="98"/>
                      <a:pt x="696" y="156"/>
                      <a:pt x="17" y="231"/>
                    </a:cubicBezTo>
                    <a:cubicBezTo>
                      <a:pt x="17" y="231"/>
                      <a:pt x="0" y="204"/>
                      <a:pt x="0" y="204"/>
                    </a:cubicBezTo>
                    <a:close/>
                  </a:path>
                </a:pathLst>
              </a:custGeom>
              <a:solidFill>
                <a:schemeClr val="bg2"/>
              </a:solidFill>
              <a:ln w="9525">
                <a:noFill/>
                <a:round/>
                <a:headEnd/>
                <a:tailEnd/>
              </a:ln>
            </p:spPr>
            <p:txBody>
              <a:bodyPr wrap="none" anchor="ctr"/>
              <a:lstStyle/>
              <a:p>
                <a:pPr>
                  <a:defRPr/>
                </a:pPr>
                <a:endParaRPr lang="es-CO"/>
              </a:p>
            </p:txBody>
          </p:sp>
          <p:grpSp>
            <p:nvGrpSpPr>
              <p:cNvPr id="1038" name="Group 8"/>
              <p:cNvGrpSpPr>
                <a:grpSpLocks/>
              </p:cNvGrpSpPr>
              <p:nvPr userDrawn="1"/>
            </p:nvGrpSpPr>
            <p:grpSpPr bwMode="auto">
              <a:xfrm>
                <a:off x="1033" y="326"/>
                <a:ext cx="192" cy="192"/>
                <a:chOff x="1033" y="326"/>
                <a:chExt cx="192" cy="192"/>
              </a:xfrm>
            </p:grpSpPr>
            <p:sp>
              <p:nvSpPr>
                <p:cNvPr id="1039" name="Oval 9"/>
                <p:cNvSpPr>
                  <a:spLocks noChangeArrowheads="1"/>
                </p:cNvSpPr>
                <p:nvPr/>
              </p:nvSpPr>
              <p:spPr bwMode="auto">
                <a:xfrm>
                  <a:off x="1033" y="326"/>
                  <a:ext cx="192" cy="192"/>
                </a:xfrm>
                <a:prstGeom prst="ellipse">
                  <a:avLst/>
                </a:prstGeom>
                <a:gradFill rotWithShape="0">
                  <a:gsLst>
                    <a:gs pos="0">
                      <a:schemeClr val="bg2"/>
                    </a:gs>
                    <a:gs pos="100000">
                      <a:srgbClr val="000000"/>
                    </a:gs>
                  </a:gsLst>
                  <a:path path="shape">
                    <a:fillToRect l="50000" t="50000" r="50000" b="50000"/>
                  </a:path>
                </a:gradFill>
                <a:ln w="9525">
                  <a:noFill/>
                  <a:round/>
                  <a:headEnd/>
                  <a:tailEnd/>
                </a:ln>
              </p:spPr>
              <p:txBody>
                <a:bodyPr wrap="none" anchor="ctr"/>
                <a:lstStyle/>
                <a:p>
                  <a:pPr>
                    <a:defRPr/>
                  </a:pPr>
                  <a:endParaRPr lang="es-CO"/>
                </a:p>
              </p:txBody>
            </p:sp>
            <p:sp>
              <p:nvSpPr>
                <p:cNvPr id="1040" name="Oval 10"/>
                <p:cNvSpPr>
                  <a:spLocks noChangeArrowheads="1"/>
                </p:cNvSpPr>
                <p:nvPr/>
              </p:nvSpPr>
              <p:spPr bwMode="auto">
                <a:xfrm>
                  <a:off x="1129" y="377"/>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p:spPr>
              <p:txBody>
                <a:bodyPr wrap="none" anchor="ctr"/>
                <a:lstStyle/>
                <a:p>
                  <a:pPr>
                    <a:defRPr/>
                  </a:pPr>
                  <a:endParaRPr lang="es-CO"/>
                </a:p>
              </p:txBody>
            </p:sp>
            <p:sp>
              <p:nvSpPr>
                <p:cNvPr id="1041" name="Oval 11"/>
                <p:cNvSpPr>
                  <a:spLocks noChangeArrowheads="1"/>
                </p:cNvSpPr>
                <p:nvPr/>
              </p:nvSpPr>
              <p:spPr bwMode="auto">
                <a:xfrm>
                  <a:off x="1063" y="350"/>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p:spPr>
              <p:txBody>
                <a:bodyPr wrap="none" anchor="ctr"/>
                <a:lstStyle/>
                <a:p>
                  <a:pPr>
                    <a:defRPr/>
                  </a:pPr>
                  <a:endParaRPr lang="es-CO"/>
                </a:p>
              </p:txBody>
            </p:sp>
            <p:sp>
              <p:nvSpPr>
                <p:cNvPr id="1042" name="Oval 12"/>
                <p:cNvSpPr>
                  <a:spLocks noChangeArrowheads="1"/>
                </p:cNvSpPr>
                <p:nvPr/>
              </p:nvSpPr>
              <p:spPr bwMode="auto">
                <a:xfrm>
                  <a:off x="1063" y="404"/>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p:spPr>
              <p:txBody>
                <a:bodyPr wrap="none" anchor="ctr"/>
                <a:lstStyle/>
                <a:p>
                  <a:pPr>
                    <a:defRPr/>
                  </a:pPr>
                  <a:endParaRPr lang="es-CO"/>
                </a:p>
              </p:txBody>
            </p:sp>
            <p:sp>
              <p:nvSpPr>
                <p:cNvPr id="1043" name="Oval 13"/>
                <p:cNvSpPr>
                  <a:spLocks noChangeArrowheads="1"/>
                </p:cNvSpPr>
                <p:nvPr/>
              </p:nvSpPr>
              <p:spPr bwMode="auto">
                <a:xfrm>
                  <a:off x="1108" y="422"/>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p:spPr>
              <p:txBody>
                <a:bodyPr wrap="none" anchor="ctr"/>
                <a:lstStyle/>
                <a:p>
                  <a:pPr>
                    <a:defRPr/>
                  </a:pPr>
                  <a:endParaRPr lang="es-CO"/>
                </a:p>
              </p:txBody>
            </p:sp>
            <p:sp>
              <p:nvSpPr>
                <p:cNvPr id="1044" name="Oval 14"/>
                <p:cNvSpPr>
                  <a:spLocks noChangeArrowheads="1"/>
                </p:cNvSpPr>
                <p:nvPr/>
              </p:nvSpPr>
              <p:spPr bwMode="auto">
                <a:xfrm>
                  <a:off x="1168" y="416"/>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p:spPr>
              <p:txBody>
                <a:bodyPr wrap="none" anchor="ctr"/>
                <a:lstStyle/>
                <a:p>
                  <a:pPr>
                    <a:defRPr/>
                  </a:pPr>
                  <a:endParaRPr lang="es-CO"/>
                </a:p>
              </p:txBody>
            </p:sp>
            <p:sp>
              <p:nvSpPr>
                <p:cNvPr id="1045" name="Oval 15"/>
                <p:cNvSpPr>
                  <a:spLocks noChangeArrowheads="1"/>
                </p:cNvSpPr>
                <p:nvPr/>
              </p:nvSpPr>
              <p:spPr bwMode="auto">
                <a:xfrm>
                  <a:off x="1120" y="461"/>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p:spPr>
              <p:txBody>
                <a:bodyPr wrap="none" anchor="ctr"/>
                <a:lstStyle/>
                <a:p>
                  <a:pPr>
                    <a:defRPr/>
                  </a:pPr>
                  <a:endParaRPr lang="es-CO"/>
                </a:p>
              </p:txBody>
            </p:sp>
            <p:sp>
              <p:nvSpPr>
                <p:cNvPr id="1046" name="Oval 16"/>
                <p:cNvSpPr>
                  <a:spLocks noChangeArrowheads="1"/>
                </p:cNvSpPr>
                <p:nvPr/>
              </p:nvSpPr>
              <p:spPr bwMode="auto">
                <a:xfrm>
                  <a:off x="1063" y="452"/>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p:spPr>
              <p:txBody>
                <a:bodyPr wrap="none" anchor="ctr"/>
                <a:lstStyle/>
                <a:p>
                  <a:pPr>
                    <a:defRPr/>
                  </a:pPr>
                  <a:endParaRPr lang="es-CO"/>
                </a:p>
              </p:txBody>
            </p:sp>
            <p:sp>
              <p:nvSpPr>
                <p:cNvPr id="1047" name="Oval 17"/>
                <p:cNvSpPr>
                  <a:spLocks noChangeArrowheads="1"/>
                </p:cNvSpPr>
                <p:nvPr/>
              </p:nvSpPr>
              <p:spPr bwMode="auto">
                <a:xfrm>
                  <a:off x="1117" y="329"/>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p:spPr>
              <p:txBody>
                <a:bodyPr wrap="none" anchor="ctr"/>
                <a:lstStyle/>
                <a:p>
                  <a:pPr>
                    <a:defRPr/>
                  </a:pPr>
                  <a:endParaRPr lang="es-CO"/>
                </a:p>
              </p:txBody>
            </p:sp>
          </p:grpSp>
        </p:grpSp>
        <p:sp>
          <p:nvSpPr>
            <p:cNvPr id="1035" name="Rectangle 18"/>
            <p:cNvSpPr>
              <a:spLocks noChangeArrowheads="1"/>
            </p:cNvSpPr>
            <p:nvPr userDrawn="1"/>
          </p:nvSpPr>
          <p:spPr bwMode="white">
            <a:xfrm>
              <a:off x="426" y="1185"/>
              <a:ext cx="701" cy="3135"/>
            </a:xfrm>
            <a:prstGeom prst="rect">
              <a:avLst/>
            </a:prstGeom>
            <a:solidFill>
              <a:schemeClr val="bg1">
                <a:alpha val="50195"/>
              </a:schemeClr>
            </a:solidFill>
            <a:ln w="9525">
              <a:noFill/>
              <a:miter lim="800000"/>
              <a:headEnd/>
              <a:tailEnd/>
            </a:ln>
          </p:spPr>
          <p:txBody>
            <a:bodyPr wrap="none" anchor="ctr"/>
            <a:lstStyle/>
            <a:p>
              <a:pPr>
                <a:defRPr/>
              </a:pPr>
              <a:endParaRPr lang="es-CO"/>
            </a:p>
          </p:txBody>
        </p:sp>
      </p:grpSp>
      <p:sp>
        <p:nvSpPr>
          <p:cNvPr id="1027" name="Rectangle 19"/>
          <p:cNvSpPr>
            <a:spLocks noGrp="1" noChangeArrowheads="1"/>
          </p:cNvSpPr>
          <p:nvPr>
            <p:ph type="title"/>
          </p:nvPr>
        </p:nvSpPr>
        <p:spPr bwMode="auto">
          <a:xfrm>
            <a:off x="1154113"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8" name="Rectangle 20"/>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5141" name="Rectangle 21"/>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s-ES"/>
          </a:p>
        </p:txBody>
      </p:sp>
      <p:sp>
        <p:nvSpPr>
          <p:cNvPr id="5142" name="Rectangle 2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s-ES"/>
          </a:p>
        </p:txBody>
      </p:sp>
      <p:sp>
        <p:nvSpPr>
          <p:cNvPr id="5143" name="Rectangle 23"/>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F56375AB-47BD-4520-91D0-74A431586002}" type="slidenum">
              <a:rPr lang="es-ES"/>
              <a:pPr>
                <a:defRPr/>
              </a:pPr>
              <a:t>‹Nº›</a:t>
            </a:fld>
            <a:endParaRPr lang="es-ES"/>
          </a:p>
        </p:txBody>
      </p:sp>
    </p:spTree>
  </p:cSld>
  <p:clrMap bg1="dk2" tx1="lt1" bg2="dk1" tx2="lt2" accent1="accent1" accent2="accent2" accent3="accent3" accent4="accent4" accent5="accent5" accent6="accent6" hlink="hlink" folHlink="folHlink"/>
  <p:sldLayoutIdLst>
    <p:sldLayoutId id="2147483962"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Narrow" pitchFamily="34" charset="0"/>
        </a:defRPr>
      </a:lvl2pPr>
      <a:lvl3pPr algn="ctr" rtl="0" eaLnBrk="0" fontAlgn="base" hangingPunct="0">
        <a:spcBef>
          <a:spcPct val="0"/>
        </a:spcBef>
        <a:spcAft>
          <a:spcPct val="0"/>
        </a:spcAft>
        <a:defRPr sz="4400">
          <a:solidFill>
            <a:schemeClr val="tx2"/>
          </a:solidFill>
          <a:latin typeface="Arial Narrow" pitchFamily="34" charset="0"/>
        </a:defRPr>
      </a:lvl3pPr>
      <a:lvl4pPr algn="ctr" rtl="0" eaLnBrk="0" fontAlgn="base" hangingPunct="0">
        <a:spcBef>
          <a:spcPct val="0"/>
        </a:spcBef>
        <a:spcAft>
          <a:spcPct val="0"/>
        </a:spcAft>
        <a:defRPr sz="4400">
          <a:solidFill>
            <a:schemeClr val="tx2"/>
          </a:solidFill>
          <a:latin typeface="Arial Narrow" pitchFamily="34" charset="0"/>
        </a:defRPr>
      </a:lvl4pPr>
      <a:lvl5pPr algn="ctr" rtl="0" eaLnBrk="0" fontAlgn="base" hangingPunct="0">
        <a:spcBef>
          <a:spcPct val="0"/>
        </a:spcBef>
        <a:spcAft>
          <a:spcPct val="0"/>
        </a:spcAft>
        <a:defRPr sz="4400">
          <a:solidFill>
            <a:schemeClr val="tx2"/>
          </a:solidFill>
          <a:latin typeface="Arial Narrow" pitchFamily="34" charset="0"/>
        </a:defRPr>
      </a:lvl5pPr>
      <a:lvl6pPr marL="457200" algn="ctr" rtl="0" fontAlgn="base">
        <a:spcBef>
          <a:spcPct val="0"/>
        </a:spcBef>
        <a:spcAft>
          <a:spcPct val="0"/>
        </a:spcAft>
        <a:defRPr sz="4400">
          <a:solidFill>
            <a:schemeClr val="tx2"/>
          </a:solidFill>
          <a:latin typeface="Arial Narrow" pitchFamily="34" charset="0"/>
        </a:defRPr>
      </a:lvl6pPr>
      <a:lvl7pPr marL="914400" algn="ctr" rtl="0" fontAlgn="base">
        <a:spcBef>
          <a:spcPct val="0"/>
        </a:spcBef>
        <a:spcAft>
          <a:spcPct val="0"/>
        </a:spcAft>
        <a:defRPr sz="4400">
          <a:solidFill>
            <a:schemeClr val="tx2"/>
          </a:solidFill>
          <a:latin typeface="Arial Narrow" pitchFamily="34" charset="0"/>
        </a:defRPr>
      </a:lvl7pPr>
      <a:lvl8pPr marL="1371600" algn="ctr" rtl="0" fontAlgn="base">
        <a:spcBef>
          <a:spcPct val="0"/>
        </a:spcBef>
        <a:spcAft>
          <a:spcPct val="0"/>
        </a:spcAft>
        <a:defRPr sz="4400">
          <a:solidFill>
            <a:schemeClr val="tx2"/>
          </a:solidFill>
          <a:latin typeface="Arial Narrow" pitchFamily="34" charset="0"/>
        </a:defRPr>
      </a:lvl8pPr>
      <a:lvl9pPr marL="1828800" algn="ctr" rtl="0" fontAlgn="base">
        <a:spcBef>
          <a:spcPct val="0"/>
        </a:spcBef>
        <a:spcAft>
          <a:spcPct val="0"/>
        </a:spcAft>
        <a:defRPr sz="4400">
          <a:solidFill>
            <a:schemeClr val="tx2"/>
          </a:solidFill>
          <a:latin typeface="Arial Narrow" pitchFamily="34"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a:xfrm>
            <a:off x="827584" y="2204864"/>
            <a:ext cx="7272808" cy="2952328"/>
          </a:xfrm>
        </p:spPr>
        <p:txBody>
          <a:bodyPr/>
          <a:lstStyle/>
          <a:p>
            <a:r>
              <a:rPr lang="es-CO" sz="5400" dirty="0" smtClean="0">
                <a:ln>
                  <a:solidFill>
                    <a:schemeClr val="accent6">
                      <a:lumMod val="10000"/>
                    </a:schemeClr>
                  </a:solidFill>
                </a:ln>
                <a:solidFill>
                  <a:srgbClr val="D70F22"/>
                </a:solidFill>
                <a:effectLst>
                  <a:glow rad="101600">
                    <a:schemeClr val="accent1">
                      <a:satMod val="175000"/>
                      <a:alpha val="40000"/>
                    </a:schemeClr>
                  </a:glow>
                </a:effectLst>
              </a:rPr>
              <a:t>HOW TO PROMOTE AN ENGLISH SPEAKING  ENVIRONMENT AT SCHOOL</a:t>
            </a:r>
          </a:p>
        </p:txBody>
      </p:sp>
      <p:pic>
        <p:nvPicPr>
          <p:cNvPr id="4" name="Picture 14" descr="\\SECRETARIAACADE\Usuarios\LOGO PHILADELPHIA INTERNACIONAL.jpg"/>
          <p:cNvPicPr>
            <a:picLocks noChangeAspect="1" noChangeArrowheads="1"/>
          </p:cNvPicPr>
          <p:nvPr/>
        </p:nvPicPr>
        <p:blipFill>
          <a:blip r:embed="rId2">
            <a:extLst>
              <a:ext uri="{28A0092B-C50C-407E-A947-70E740481C1C}">
                <a14:useLocalDpi xmlns:a14="http://schemas.microsoft.com/office/drawing/2010/main" val="0"/>
              </a:ext>
            </a:extLst>
          </a:blip>
          <a:srcRect l="25233" t="20816" r="30244" b="24254"/>
          <a:stretch>
            <a:fillRect/>
          </a:stretch>
        </p:blipFill>
        <p:spPr bwMode="auto">
          <a:xfrm>
            <a:off x="7699363" y="5517232"/>
            <a:ext cx="1409141" cy="1268760"/>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2050" name="Picture 2" descr="C:\Users\Coord Bilingue\Downloads\BOTONES - STICKERS.jpg"/>
          <p:cNvPicPr>
            <a:picLocks noChangeAspect="1" noChangeArrowheads="1"/>
          </p:cNvPicPr>
          <p:nvPr/>
        </p:nvPicPr>
        <p:blipFill rotWithShape="1">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l="69891" t="4898" b="61920"/>
          <a:stretch/>
        </p:blipFill>
        <p:spPr bwMode="auto">
          <a:xfrm>
            <a:off x="395536" y="4393704"/>
            <a:ext cx="2153128" cy="22756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SECRETARIAACADE\Usuarios\LOGO PHILADELPHIA INTERNACIONAL.jpg"/>
          <p:cNvPicPr>
            <a:picLocks noChangeAspect="1" noChangeArrowheads="1"/>
          </p:cNvPicPr>
          <p:nvPr/>
        </p:nvPicPr>
        <p:blipFill>
          <a:blip r:embed="rId2">
            <a:extLst>
              <a:ext uri="{28A0092B-C50C-407E-A947-70E740481C1C}">
                <a14:useLocalDpi xmlns:a14="http://schemas.microsoft.com/office/drawing/2010/main" val="0"/>
              </a:ext>
            </a:extLst>
          </a:blip>
          <a:srcRect l="25233" t="20816" r="30244" b="24254"/>
          <a:stretch>
            <a:fillRect/>
          </a:stretch>
        </p:blipFill>
        <p:spPr bwMode="auto">
          <a:xfrm>
            <a:off x="7699363" y="5517232"/>
            <a:ext cx="1409141" cy="1268760"/>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bwMode="auto">
          <a:xfrm>
            <a:off x="1322851" y="476672"/>
            <a:ext cx="79296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Narrow" pitchFamily="34" charset="0"/>
              </a:defRPr>
            </a:lvl2pPr>
            <a:lvl3pPr algn="ctr" rtl="0" eaLnBrk="0" fontAlgn="base" hangingPunct="0">
              <a:spcBef>
                <a:spcPct val="0"/>
              </a:spcBef>
              <a:spcAft>
                <a:spcPct val="0"/>
              </a:spcAft>
              <a:defRPr sz="4400">
                <a:solidFill>
                  <a:schemeClr val="tx2"/>
                </a:solidFill>
                <a:latin typeface="Arial Narrow" pitchFamily="34" charset="0"/>
              </a:defRPr>
            </a:lvl3pPr>
            <a:lvl4pPr algn="ctr" rtl="0" eaLnBrk="0" fontAlgn="base" hangingPunct="0">
              <a:spcBef>
                <a:spcPct val="0"/>
              </a:spcBef>
              <a:spcAft>
                <a:spcPct val="0"/>
              </a:spcAft>
              <a:defRPr sz="4400">
                <a:solidFill>
                  <a:schemeClr val="tx2"/>
                </a:solidFill>
                <a:latin typeface="Arial Narrow" pitchFamily="34" charset="0"/>
              </a:defRPr>
            </a:lvl4pPr>
            <a:lvl5pPr algn="ctr" rtl="0" eaLnBrk="0" fontAlgn="base" hangingPunct="0">
              <a:spcBef>
                <a:spcPct val="0"/>
              </a:spcBef>
              <a:spcAft>
                <a:spcPct val="0"/>
              </a:spcAft>
              <a:defRPr sz="4400">
                <a:solidFill>
                  <a:schemeClr val="tx2"/>
                </a:solidFill>
                <a:latin typeface="Arial Narrow" pitchFamily="34" charset="0"/>
              </a:defRPr>
            </a:lvl5pPr>
            <a:lvl6pPr marL="457200" algn="ctr" rtl="0" fontAlgn="base">
              <a:spcBef>
                <a:spcPct val="0"/>
              </a:spcBef>
              <a:spcAft>
                <a:spcPct val="0"/>
              </a:spcAft>
              <a:defRPr sz="4400">
                <a:solidFill>
                  <a:schemeClr val="tx2"/>
                </a:solidFill>
                <a:latin typeface="Arial Narrow" pitchFamily="34" charset="0"/>
              </a:defRPr>
            </a:lvl6pPr>
            <a:lvl7pPr marL="914400" algn="ctr" rtl="0" fontAlgn="base">
              <a:spcBef>
                <a:spcPct val="0"/>
              </a:spcBef>
              <a:spcAft>
                <a:spcPct val="0"/>
              </a:spcAft>
              <a:defRPr sz="4400">
                <a:solidFill>
                  <a:schemeClr val="tx2"/>
                </a:solidFill>
                <a:latin typeface="Arial Narrow" pitchFamily="34" charset="0"/>
              </a:defRPr>
            </a:lvl7pPr>
            <a:lvl8pPr marL="1371600" algn="ctr" rtl="0" fontAlgn="base">
              <a:spcBef>
                <a:spcPct val="0"/>
              </a:spcBef>
              <a:spcAft>
                <a:spcPct val="0"/>
              </a:spcAft>
              <a:defRPr sz="4400">
                <a:solidFill>
                  <a:schemeClr val="tx2"/>
                </a:solidFill>
                <a:latin typeface="Arial Narrow" pitchFamily="34" charset="0"/>
              </a:defRPr>
            </a:lvl8pPr>
            <a:lvl9pPr marL="1828800" algn="ctr" rtl="0" fontAlgn="base">
              <a:spcBef>
                <a:spcPct val="0"/>
              </a:spcBef>
              <a:spcAft>
                <a:spcPct val="0"/>
              </a:spcAft>
              <a:defRPr sz="4400">
                <a:solidFill>
                  <a:schemeClr val="tx2"/>
                </a:solidFill>
                <a:latin typeface="Arial Narrow" pitchFamily="34" charset="0"/>
              </a:defRPr>
            </a:lvl9pPr>
          </a:lstStyle>
          <a:p>
            <a:r>
              <a:rPr lang="es-CO" sz="2000" smtClean="0">
                <a:ln>
                  <a:solidFill>
                    <a:schemeClr val="bg1"/>
                  </a:solidFill>
                </a:ln>
                <a:solidFill>
                  <a:srgbClr val="D70F22"/>
                </a:solidFill>
                <a:effectLst>
                  <a:glow rad="101600">
                    <a:schemeClr val="accent4">
                      <a:satMod val="175000"/>
                      <a:alpha val="40000"/>
                    </a:schemeClr>
                  </a:glow>
                </a:effectLst>
              </a:rPr>
              <a:t>HOW TO PROMOTE AN ENGLISH SPEAKING  ENVIRONMENT AT SCHOOL</a:t>
            </a:r>
            <a:endParaRPr lang="es-CO" sz="2000" dirty="0" smtClean="0">
              <a:ln>
                <a:solidFill>
                  <a:schemeClr val="bg1"/>
                </a:solidFill>
              </a:ln>
              <a:solidFill>
                <a:srgbClr val="D70F22"/>
              </a:solidFill>
              <a:effectLst>
                <a:glow rad="101600">
                  <a:schemeClr val="accent4">
                    <a:satMod val="175000"/>
                    <a:alpha val="40000"/>
                  </a:schemeClr>
                </a:glow>
              </a:effectLst>
            </a:endParaRPr>
          </a:p>
        </p:txBody>
      </p:sp>
      <p:sp>
        <p:nvSpPr>
          <p:cNvPr id="6" name="2 Marcador de contenido"/>
          <p:cNvSpPr txBox="1">
            <a:spLocks/>
          </p:cNvSpPr>
          <p:nvPr/>
        </p:nvSpPr>
        <p:spPr bwMode="auto">
          <a:xfrm>
            <a:off x="251520" y="1844824"/>
            <a:ext cx="8640960"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dirty="0">
                <a:solidFill>
                  <a:srgbClr val="002060"/>
                </a:solidFill>
                <a:effectLst>
                  <a:glow rad="63500">
                    <a:schemeClr val="accent4">
                      <a:satMod val="175000"/>
                      <a:alpha val="40000"/>
                    </a:schemeClr>
                  </a:glow>
                </a:effectLst>
                <a:latin typeface="Janda Scrapgirl Dots" pitchFamily="2" charset="0"/>
              </a:rPr>
              <a:t>The project has started to gain recognition in the school community through the following actions</a:t>
            </a:r>
            <a:r>
              <a:rPr lang="en-US" b="1" dirty="0" smtClean="0">
                <a:solidFill>
                  <a:srgbClr val="002060"/>
                </a:solidFill>
                <a:effectLst>
                  <a:glow rad="63500">
                    <a:schemeClr val="accent4">
                      <a:satMod val="175000"/>
                      <a:alpha val="40000"/>
                    </a:schemeClr>
                  </a:glow>
                </a:effectLst>
                <a:latin typeface="Janda Scrapgirl Dots" pitchFamily="2" charset="0"/>
              </a:rPr>
              <a:t>:</a:t>
            </a:r>
          </a:p>
          <a:p>
            <a:pPr marL="0" indent="0">
              <a:buNone/>
            </a:pPr>
            <a:endParaRPr lang="es-MX" sz="1100" b="1" dirty="0">
              <a:solidFill>
                <a:srgbClr val="002060"/>
              </a:solidFill>
              <a:effectLst>
                <a:glow rad="63500">
                  <a:schemeClr val="accent4">
                    <a:satMod val="175000"/>
                    <a:alpha val="40000"/>
                  </a:schemeClr>
                </a:glow>
              </a:effectLst>
              <a:latin typeface="Janda Scrapgirl Dots" pitchFamily="2" charset="0"/>
            </a:endParaRPr>
          </a:p>
          <a:p>
            <a:pPr lvl="0" algn="just"/>
            <a:r>
              <a:rPr lang="en-US" b="1" dirty="0">
                <a:solidFill>
                  <a:srgbClr val="002060"/>
                </a:solidFill>
                <a:effectLst>
                  <a:glow rad="63500">
                    <a:schemeClr val="accent4">
                      <a:satMod val="175000"/>
                      <a:alpha val="40000"/>
                    </a:schemeClr>
                  </a:glow>
                </a:effectLst>
                <a:latin typeface="Janda Scrapgirl Dots" pitchFamily="2" charset="0"/>
              </a:rPr>
              <a:t>“Yes, we can” stickers which are to be placed in their agendas and counted on </a:t>
            </a:r>
            <a:r>
              <a:rPr lang="en-US" b="1" dirty="0" smtClean="0">
                <a:solidFill>
                  <a:srgbClr val="002060"/>
                </a:solidFill>
                <a:effectLst>
                  <a:glow rad="63500">
                    <a:schemeClr val="accent4">
                      <a:satMod val="175000"/>
                      <a:alpha val="40000"/>
                    </a:schemeClr>
                  </a:glow>
                </a:effectLst>
                <a:latin typeface="Janda Scrapgirl Dots" pitchFamily="2" charset="0"/>
              </a:rPr>
              <a:t>monthly. </a:t>
            </a:r>
            <a:r>
              <a:rPr lang="en-US" b="1" dirty="0">
                <a:solidFill>
                  <a:srgbClr val="002060"/>
                </a:solidFill>
                <a:effectLst>
                  <a:glow rad="63500">
                    <a:schemeClr val="accent4">
                      <a:satMod val="175000"/>
                      <a:alpha val="40000"/>
                    </a:schemeClr>
                  </a:glow>
                </a:effectLst>
                <a:latin typeface="Janda Scrapgirl Dots" pitchFamily="2" charset="0"/>
              </a:rPr>
              <a:t>Every bilingual teacher has opportunity to reward students with the stickers. </a:t>
            </a:r>
            <a:endParaRPr lang="en-US" b="1" dirty="0" smtClean="0">
              <a:solidFill>
                <a:srgbClr val="002060"/>
              </a:solidFill>
              <a:effectLst>
                <a:glow rad="63500">
                  <a:schemeClr val="accent4">
                    <a:satMod val="175000"/>
                    <a:alpha val="40000"/>
                  </a:schemeClr>
                </a:glow>
              </a:effectLst>
              <a:latin typeface="Janda Scrapgirl Dots" pitchFamily="2" charset="0"/>
            </a:endParaRPr>
          </a:p>
        </p:txBody>
      </p:sp>
    </p:spTree>
    <p:extLst>
      <p:ext uri="{BB962C8B-B14F-4D97-AF65-F5344CB8AC3E}">
        <p14:creationId xmlns:p14="http://schemas.microsoft.com/office/powerpoint/2010/main" val="2005023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SECRETARIAACADE\Usuarios\LOGO PHILADELPHIA INTERNACIONAL.jpg"/>
          <p:cNvPicPr>
            <a:picLocks noChangeAspect="1" noChangeArrowheads="1"/>
          </p:cNvPicPr>
          <p:nvPr/>
        </p:nvPicPr>
        <p:blipFill>
          <a:blip r:embed="rId2">
            <a:extLst>
              <a:ext uri="{28A0092B-C50C-407E-A947-70E740481C1C}">
                <a14:useLocalDpi xmlns:a14="http://schemas.microsoft.com/office/drawing/2010/main" val="0"/>
              </a:ext>
            </a:extLst>
          </a:blip>
          <a:srcRect l="25233" t="20816" r="30244" b="24254"/>
          <a:stretch>
            <a:fillRect/>
          </a:stretch>
        </p:blipFill>
        <p:spPr bwMode="auto">
          <a:xfrm>
            <a:off x="7699363" y="5517232"/>
            <a:ext cx="1409141" cy="1268760"/>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bwMode="auto">
          <a:xfrm>
            <a:off x="1322851" y="476672"/>
            <a:ext cx="79296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Narrow" pitchFamily="34" charset="0"/>
              </a:defRPr>
            </a:lvl2pPr>
            <a:lvl3pPr algn="ctr" rtl="0" eaLnBrk="0" fontAlgn="base" hangingPunct="0">
              <a:spcBef>
                <a:spcPct val="0"/>
              </a:spcBef>
              <a:spcAft>
                <a:spcPct val="0"/>
              </a:spcAft>
              <a:defRPr sz="4400">
                <a:solidFill>
                  <a:schemeClr val="tx2"/>
                </a:solidFill>
                <a:latin typeface="Arial Narrow" pitchFamily="34" charset="0"/>
              </a:defRPr>
            </a:lvl3pPr>
            <a:lvl4pPr algn="ctr" rtl="0" eaLnBrk="0" fontAlgn="base" hangingPunct="0">
              <a:spcBef>
                <a:spcPct val="0"/>
              </a:spcBef>
              <a:spcAft>
                <a:spcPct val="0"/>
              </a:spcAft>
              <a:defRPr sz="4400">
                <a:solidFill>
                  <a:schemeClr val="tx2"/>
                </a:solidFill>
                <a:latin typeface="Arial Narrow" pitchFamily="34" charset="0"/>
              </a:defRPr>
            </a:lvl4pPr>
            <a:lvl5pPr algn="ctr" rtl="0" eaLnBrk="0" fontAlgn="base" hangingPunct="0">
              <a:spcBef>
                <a:spcPct val="0"/>
              </a:spcBef>
              <a:spcAft>
                <a:spcPct val="0"/>
              </a:spcAft>
              <a:defRPr sz="4400">
                <a:solidFill>
                  <a:schemeClr val="tx2"/>
                </a:solidFill>
                <a:latin typeface="Arial Narrow" pitchFamily="34" charset="0"/>
              </a:defRPr>
            </a:lvl5pPr>
            <a:lvl6pPr marL="457200" algn="ctr" rtl="0" fontAlgn="base">
              <a:spcBef>
                <a:spcPct val="0"/>
              </a:spcBef>
              <a:spcAft>
                <a:spcPct val="0"/>
              </a:spcAft>
              <a:defRPr sz="4400">
                <a:solidFill>
                  <a:schemeClr val="tx2"/>
                </a:solidFill>
                <a:latin typeface="Arial Narrow" pitchFamily="34" charset="0"/>
              </a:defRPr>
            </a:lvl6pPr>
            <a:lvl7pPr marL="914400" algn="ctr" rtl="0" fontAlgn="base">
              <a:spcBef>
                <a:spcPct val="0"/>
              </a:spcBef>
              <a:spcAft>
                <a:spcPct val="0"/>
              </a:spcAft>
              <a:defRPr sz="4400">
                <a:solidFill>
                  <a:schemeClr val="tx2"/>
                </a:solidFill>
                <a:latin typeface="Arial Narrow" pitchFamily="34" charset="0"/>
              </a:defRPr>
            </a:lvl7pPr>
            <a:lvl8pPr marL="1371600" algn="ctr" rtl="0" fontAlgn="base">
              <a:spcBef>
                <a:spcPct val="0"/>
              </a:spcBef>
              <a:spcAft>
                <a:spcPct val="0"/>
              </a:spcAft>
              <a:defRPr sz="4400">
                <a:solidFill>
                  <a:schemeClr val="tx2"/>
                </a:solidFill>
                <a:latin typeface="Arial Narrow" pitchFamily="34" charset="0"/>
              </a:defRPr>
            </a:lvl8pPr>
            <a:lvl9pPr marL="1828800" algn="ctr" rtl="0" fontAlgn="base">
              <a:spcBef>
                <a:spcPct val="0"/>
              </a:spcBef>
              <a:spcAft>
                <a:spcPct val="0"/>
              </a:spcAft>
              <a:defRPr sz="4400">
                <a:solidFill>
                  <a:schemeClr val="tx2"/>
                </a:solidFill>
                <a:latin typeface="Arial Narrow" pitchFamily="34" charset="0"/>
              </a:defRPr>
            </a:lvl9pPr>
          </a:lstStyle>
          <a:p>
            <a:r>
              <a:rPr lang="es-CO" sz="2000" smtClean="0">
                <a:ln>
                  <a:solidFill>
                    <a:schemeClr val="bg1"/>
                  </a:solidFill>
                </a:ln>
                <a:solidFill>
                  <a:srgbClr val="D70F22"/>
                </a:solidFill>
                <a:effectLst>
                  <a:glow rad="101600">
                    <a:schemeClr val="accent4">
                      <a:satMod val="175000"/>
                      <a:alpha val="40000"/>
                    </a:schemeClr>
                  </a:glow>
                </a:effectLst>
              </a:rPr>
              <a:t>HOW TO PROMOTE AN ENGLISH SPEAKING  ENVIRONMENT AT SCHOOL</a:t>
            </a:r>
            <a:endParaRPr lang="es-CO" sz="2000" dirty="0" smtClean="0">
              <a:ln>
                <a:solidFill>
                  <a:schemeClr val="bg1"/>
                </a:solidFill>
              </a:ln>
              <a:solidFill>
                <a:srgbClr val="D70F22"/>
              </a:solidFill>
              <a:effectLst>
                <a:glow rad="101600">
                  <a:schemeClr val="accent4">
                    <a:satMod val="175000"/>
                    <a:alpha val="40000"/>
                  </a:schemeClr>
                </a:glow>
              </a:effectLst>
            </a:endParaRPr>
          </a:p>
        </p:txBody>
      </p:sp>
      <p:sp>
        <p:nvSpPr>
          <p:cNvPr id="6" name="2 Marcador de contenido"/>
          <p:cNvSpPr txBox="1">
            <a:spLocks/>
          </p:cNvSpPr>
          <p:nvPr/>
        </p:nvSpPr>
        <p:spPr bwMode="auto">
          <a:xfrm>
            <a:off x="251520" y="1844824"/>
            <a:ext cx="864096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50000"/>
              </a:lnSpc>
              <a:buNone/>
            </a:pPr>
            <a:endParaRPr lang="es-MX" sz="4400" b="1" dirty="0">
              <a:solidFill>
                <a:srgbClr val="002060"/>
              </a:solidFill>
              <a:effectLst>
                <a:glow rad="63500">
                  <a:schemeClr val="accent4">
                    <a:satMod val="175000"/>
                    <a:alpha val="40000"/>
                  </a:schemeClr>
                </a:glow>
              </a:effectLst>
              <a:latin typeface="Janda Scrapgirl Dots" pitchFamily="2" charset="0"/>
            </a:endParaRPr>
          </a:p>
        </p:txBody>
      </p:sp>
      <p:sp>
        <p:nvSpPr>
          <p:cNvPr id="7" name="2 Marcador de contenido"/>
          <p:cNvSpPr txBox="1">
            <a:spLocks/>
          </p:cNvSpPr>
          <p:nvPr/>
        </p:nvSpPr>
        <p:spPr bwMode="auto">
          <a:xfrm>
            <a:off x="251520" y="1997224"/>
            <a:ext cx="864096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0" indent="0" algn="ctr">
              <a:lnSpc>
                <a:spcPct val="200000"/>
              </a:lnSpc>
              <a:buNone/>
            </a:pPr>
            <a:r>
              <a:rPr lang="en-US" sz="4000" b="1" dirty="0" smtClean="0">
                <a:solidFill>
                  <a:srgbClr val="002060"/>
                </a:solidFill>
                <a:effectLst>
                  <a:glow rad="63500">
                    <a:schemeClr val="accent4">
                      <a:satMod val="175000"/>
                      <a:alpha val="40000"/>
                    </a:schemeClr>
                  </a:glow>
                </a:effectLst>
                <a:latin typeface="Janda Scrapgirl Dots" pitchFamily="2" charset="0"/>
              </a:rPr>
              <a:t>STICKERS AND BUTTONS</a:t>
            </a:r>
            <a:endParaRPr lang="es-MX" sz="4000" b="1" dirty="0">
              <a:solidFill>
                <a:srgbClr val="002060"/>
              </a:solidFill>
              <a:effectLst>
                <a:glow rad="63500">
                  <a:schemeClr val="accent4">
                    <a:satMod val="175000"/>
                    <a:alpha val="40000"/>
                  </a:schemeClr>
                </a:glow>
              </a:effectLst>
              <a:latin typeface="Janda Scrapgirl Dots" pitchFamily="2" charset="0"/>
            </a:endParaRPr>
          </a:p>
        </p:txBody>
      </p:sp>
      <p:pic>
        <p:nvPicPr>
          <p:cNvPr id="8" name="7 Imagen" descr="C:\Users\Coord Bilingue\Downloads\BOTONES - STICKERS.jpg"/>
          <p:cNvPicPr/>
          <p:nvPr/>
        </p:nvPicPr>
        <p:blipFill rotWithShape="1">
          <a:blip r:embed="rId4" cstate="print">
            <a:extLst>
              <a:ext uri="{28A0092B-C50C-407E-A947-70E740481C1C}">
                <a14:useLocalDpi xmlns:a14="http://schemas.microsoft.com/office/drawing/2010/main" val="0"/>
              </a:ext>
            </a:extLst>
          </a:blip>
          <a:srcRect l="17313" t="78339" r="17936"/>
          <a:stretch/>
        </p:blipFill>
        <p:spPr bwMode="auto">
          <a:xfrm>
            <a:off x="1334807" y="3175806"/>
            <a:ext cx="2664296" cy="1117290"/>
          </a:xfrm>
          <a:prstGeom prst="rect">
            <a:avLst/>
          </a:prstGeom>
          <a:noFill/>
          <a:ln>
            <a:noFill/>
          </a:ln>
          <a:extLst>
            <a:ext uri="{53640926-AAD7-44D8-BBD7-CCE9431645EC}">
              <a14:shadowObscured xmlns:a14="http://schemas.microsoft.com/office/drawing/2010/main"/>
            </a:ext>
          </a:extLst>
        </p:spPr>
      </p:pic>
      <p:pic>
        <p:nvPicPr>
          <p:cNvPr id="9" name="8 Imagen" descr="C:\Users\Coord Bilingue\Downloads\BOTONES - STICKERS.jpg"/>
          <p:cNvPicPr/>
          <p:nvPr/>
        </p:nvPicPr>
        <p:blipFill rotWithShape="1">
          <a:blip r:embed="rId4" cstate="print">
            <a:extLst>
              <a:ext uri="{28A0092B-C50C-407E-A947-70E740481C1C}">
                <a14:useLocalDpi xmlns:a14="http://schemas.microsoft.com/office/drawing/2010/main" val="0"/>
              </a:ext>
            </a:extLst>
          </a:blip>
          <a:srcRect t="5054" r="61568" b="68592"/>
          <a:stretch/>
        </p:blipFill>
        <p:spPr bwMode="auto">
          <a:xfrm>
            <a:off x="1187625" y="4869160"/>
            <a:ext cx="2448272" cy="1368152"/>
          </a:xfrm>
          <a:prstGeom prst="rect">
            <a:avLst/>
          </a:prstGeom>
          <a:noFill/>
          <a:ln>
            <a:noFill/>
          </a:ln>
          <a:extLst>
            <a:ext uri="{53640926-AAD7-44D8-BBD7-CCE9431645EC}">
              <a14:shadowObscured xmlns:a14="http://schemas.microsoft.com/office/drawing/2010/main"/>
            </a:ext>
          </a:extLst>
        </p:spPr>
      </p:pic>
      <p:pic>
        <p:nvPicPr>
          <p:cNvPr id="10" name="9 Imagen" descr="C:\Users\Coord Bilingue\Downloads\BOTONES - STICKERS.jpg"/>
          <p:cNvPicPr/>
          <p:nvPr/>
        </p:nvPicPr>
        <p:blipFill rotWithShape="1">
          <a:blip r:embed="rId4" cstate="print">
            <a:extLst>
              <a:ext uri="{28A0092B-C50C-407E-A947-70E740481C1C}">
                <a14:useLocalDpi xmlns:a14="http://schemas.microsoft.com/office/drawing/2010/main" val="0"/>
              </a:ext>
            </a:extLst>
          </a:blip>
          <a:srcRect l="34272" t="37184" b="33935"/>
          <a:stretch/>
        </p:blipFill>
        <p:spPr bwMode="auto">
          <a:xfrm>
            <a:off x="5255265" y="3110317"/>
            <a:ext cx="2387967" cy="1248268"/>
          </a:xfrm>
          <a:prstGeom prst="rect">
            <a:avLst/>
          </a:prstGeom>
          <a:noFill/>
          <a:ln>
            <a:noFill/>
          </a:ln>
          <a:extLst>
            <a:ext uri="{53640926-AAD7-44D8-BBD7-CCE9431645EC}">
              <a14:shadowObscured xmlns:a14="http://schemas.microsoft.com/office/drawing/2010/main"/>
            </a:ext>
          </a:extLst>
        </p:spPr>
      </p:pic>
      <p:pic>
        <p:nvPicPr>
          <p:cNvPr id="11" name="Picture 2" descr="C:\Users\Coord Bilingue\Downloads\BOTONES - STICKERS.jpg"/>
          <p:cNvPicPr/>
          <p:nvPr/>
        </p:nvPicPr>
        <p:blipFill rotWithShape="1">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l="69891" t="4898" b="61920"/>
          <a:stretch/>
        </p:blipFill>
        <p:spPr bwMode="auto">
          <a:xfrm>
            <a:off x="4788024" y="4601253"/>
            <a:ext cx="1731229" cy="1831957"/>
          </a:xfrm>
          <a:prstGeom prst="rect">
            <a:avLst/>
          </a:prstGeom>
          <a:noFill/>
          <a:extLst/>
        </p:spPr>
      </p:pic>
    </p:spTree>
    <p:extLst>
      <p:ext uri="{BB962C8B-B14F-4D97-AF65-F5344CB8AC3E}">
        <p14:creationId xmlns:p14="http://schemas.microsoft.com/office/powerpoint/2010/main" val="1440661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SECRETARIAACADE\Usuarios\LOGO PHILADELPHIA INTERNACIONAL.jpg"/>
          <p:cNvPicPr>
            <a:picLocks noChangeAspect="1" noChangeArrowheads="1"/>
          </p:cNvPicPr>
          <p:nvPr/>
        </p:nvPicPr>
        <p:blipFill>
          <a:blip r:embed="rId2">
            <a:extLst>
              <a:ext uri="{28A0092B-C50C-407E-A947-70E740481C1C}">
                <a14:useLocalDpi xmlns:a14="http://schemas.microsoft.com/office/drawing/2010/main" val="0"/>
              </a:ext>
            </a:extLst>
          </a:blip>
          <a:srcRect l="25233" t="20816" r="30244" b="24254"/>
          <a:stretch>
            <a:fillRect/>
          </a:stretch>
        </p:blipFill>
        <p:spPr bwMode="auto">
          <a:xfrm>
            <a:off x="7699363" y="5517232"/>
            <a:ext cx="1409141" cy="1268760"/>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bwMode="auto">
          <a:xfrm>
            <a:off x="1322851" y="476672"/>
            <a:ext cx="79296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Narrow" pitchFamily="34" charset="0"/>
              </a:defRPr>
            </a:lvl2pPr>
            <a:lvl3pPr algn="ctr" rtl="0" eaLnBrk="0" fontAlgn="base" hangingPunct="0">
              <a:spcBef>
                <a:spcPct val="0"/>
              </a:spcBef>
              <a:spcAft>
                <a:spcPct val="0"/>
              </a:spcAft>
              <a:defRPr sz="4400">
                <a:solidFill>
                  <a:schemeClr val="tx2"/>
                </a:solidFill>
                <a:latin typeface="Arial Narrow" pitchFamily="34" charset="0"/>
              </a:defRPr>
            </a:lvl3pPr>
            <a:lvl4pPr algn="ctr" rtl="0" eaLnBrk="0" fontAlgn="base" hangingPunct="0">
              <a:spcBef>
                <a:spcPct val="0"/>
              </a:spcBef>
              <a:spcAft>
                <a:spcPct val="0"/>
              </a:spcAft>
              <a:defRPr sz="4400">
                <a:solidFill>
                  <a:schemeClr val="tx2"/>
                </a:solidFill>
                <a:latin typeface="Arial Narrow" pitchFamily="34" charset="0"/>
              </a:defRPr>
            </a:lvl4pPr>
            <a:lvl5pPr algn="ctr" rtl="0" eaLnBrk="0" fontAlgn="base" hangingPunct="0">
              <a:spcBef>
                <a:spcPct val="0"/>
              </a:spcBef>
              <a:spcAft>
                <a:spcPct val="0"/>
              </a:spcAft>
              <a:defRPr sz="4400">
                <a:solidFill>
                  <a:schemeClr val="tx2"/>
                </a:solidFill>
                <a:latin typeface="Arial Narrow" pitchFamily="34" charset="0"/>
              </a:defRPr>
            </a:lvl5pPr>
            <a:lvl6pPr marL="457200" algn="ctr" rtl="0" fontAlgn="base">
              <a:spcBef>
                <a:spcPct val="0"/>
              </a:spcBef>
              <a:spcAft>
                <a:spcPct val="0"/>
              </a:spcAft>
              <a:defRPr sz="4400">
                <a:solidFill>
                  <a:schemeClr val="tx2"/>
                </a:solidFill>
                <a:latin typeface="Arial Narrow" pitchFamily="34" charset="0"/>
              </a:defRPr>
            </a:lvl6pPr>
            <a:lvl7pPr marL="914400" algn="ctr" rtl="0" fontAlgn="base">
              <a:spcBef>
                <a:spcPct val="0"/>
              </a:spcBef>
              <a:spcAft>
                <a:spcPct val="0"/>
              </a:spcAft>
              <a:defRPr sz="4400">
                <a:solidFill>
                  <a:schemeClr val="tx2"/>
                </a:solidFill>
                <a:latin typeface="Arial Narrow" pitchFamily="34" charset="0"/>
              </a:defRPr>
            </a:lvl7pPr>
            <a:lvl8pPr marL="1371600" algn="ctr" rtl="0" fontAlgn="base">
              <a:spcBef>
                <a:spcPct val="0"/>
              </a:spcBef>
              <a:spcAft>
                <a:spcPct val="0"/>
              </a:spcAft>
              <a:defRPr sz="4400">
                <a:solidFill>
                  <a:schemeClr val="tx2"/>
                </a:solidFill>
                <a:latin typeface="Arial Narrow" pitchFamily="34" charset="0"/>
              </a:defRPr>
            </a:lvl8pPr>
            <a:lvl9pPr marL="1828800" algn="ctr" rtl="0" fontAlgn="base">
              <a:spcBef>
                <a:spcPct val="0"/>
              </a:spcBef>
              <a:spcAft>
                <a:spcPct val="0"/>
              </a:spcAft>
              <a:defRPr sz="4400">
                <a:solidFill>
                  <a:schemeClr val="tx2"/>
                </a:solidFill>
                <a:latin typeface="Arial Narrow" pitchFamily="34" charset="0"/>
              </a:defRPr>
            </a:lvl9pPr>
          </a:lstStyle>
          <a:p>
            <a:r>
              <a:rPr lang="es-CO" sz="2000" smtClean="0">
                <a:ln>
                  <a:solidFill>
                    <a:schemeClr val="bg1"/>
                  </a:solidFill>
                </a:ln>
                <a:solidFill>
                  <a:srgbClr val="D70F22"/>
                </a:solidFill>
                <a:effectLst>
                  <a:glow rad="101600">
                    <a:schemeClr val="accent4">
                      <a:satMod val="175000"/>
                      <a:alpha val="40000"/>
                    </a:schemeClr>
                  </a:glow>
                </a:effectLst>
              </a:rPr>
              <a:t>HOW TO PROMOTE AN ENGLISH SPEAKING  ENVIRONMENT AT SCHOOL</a:t>
            </a:r>
            <a:endParaRPr lang="es-CO" sz="2000" dirty="0" smtClean="0">
              <a:ln>
                <a:solidFill>
                  <a:schemeClr val="bg1"/>
                </a:solidFill>
              </a:ln>
              <a:solidFill>
                <a:srgbClr val="D70F22"/>
              </a:solidFill>
              <a:effectLst>
                <a:glow rad="101600">
                  <a:schemeClr val="accent4">
                    <a:satMod val="175000"/>
                    <a:alpha val="40000"/>
                  </a:schemeClr>
                </a:glow>
              </a:effectLst>
            </a:endParaRPr>
          </a:p>
        </p:txBody>
      </p:sp>
      <p:sp>
        <p:nvSpPr>
          <p:cNvPr id="6" name="2 Marcador de contenido"/>
          <p:cNvSpPr txBox="1">
            <a:spLocks/>
          </p:cNvSpPr>
          <p:nvPr/>
        </p:nvSpPr>
        <p:spPr bwMode="auto">
          <a:xfrm>
            <a:off x="251520" y="1844824"/>
            <a:ext cx="864096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50000"/>
              </a:lnSpc>
              <a:buNone/>
            </a:pPr>
            <a:endParaRPr lang="es-MX" sz="4400" b="1" dirty="0">
              <a:solidFill>
                <a:srgbClr val="002060"/>
              </a:solidFill>
              <a:effectLst>
                <a:glow rad="63500">
                  <a:schemeClr val="accent4">
                    <a:satMod val="175000"/>
                    <a:alpha val="40000"/>
                  </a:schemeClr>
                </a:glow>
              </a:effectLst>
              <a:latin typeface="Janda Scrapgirl Dots" pitchFamily="2" charset="0"/>
            </a:endParaRPr>
          </a:p>
        </p:txBody>
      </p:sp>
      <p:sp>
        <p:nvSpPr>
          <p:cNvPr id="7" name="2 Marcador de contenido"/>
          <p:cNvSpPr txBox="1">
            <a:spLocks/>
          </p:cNvSpPr>
          <p:nvPr/>
        </p:nvSpPr>
        <p:spPr bwMode="auto">
          <a:xfrm>
            <a:off x="279996" y="1873548"/>
            <a:ext cx="864096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lnSpc>
                <a:spcPct val="150000"/>
              </a:lnSpc>
            </a:pPr>
            <a:r>
              <a:rPr lang="en-US" sz="2400" b="1" dirty="0" smtClean="0">
                <a:solidFill>
                  <a:srgbClr val="002060"/>
                </a:solidFill>
                <a:effectLst>
                  <a:glow rad="63500">
                    <a:schemeClr val="accent4">
                      <a:satMod val="175000"/>
                      <a:alpha val="40000"/>
                    </a:schemeClr>
                  </a:glow>
                </a:effectLst>
                <a:latin typeface="Janda Scrapgirl Dots" pitchFamily="2" charset="0"/>
              </a:rPr>
              <a:t>In </a:t>
            </a:r>
            <a:r>
              <a:rPr lang="en-US" sz="2400" b="1" dirty="0">
                <a:solidFill>
                  <a:srgbClr val="002060"/>
                </a:solidFill>
                <a:effectLst>
                  <a:glow rad="63500">
                    <a:schemeClr val="accent4">
                      <a:satMod val="175000"/>
                      <a:alpha val="40000"/>
                    </a:schemeClr>
                  </a:glow>
                </a:effectLst>
                <a:latin typeface="Janda Scrapgirl Dots" pitchFamily="2" charset="0"/>
              </a:rPr>
              <a:t>elementary school, winners </a:t>
            </a:r>
            <a:r>
              <a:rPr lang="en-US" sz="2400" b="1" dirty="0" smtClean="0">
                <a:solidFill>
                  <a:srgbClr val="002060"/>
                </a:solidFill>
                <a:effectLst>
                  <a:glow rad="63500">
                    <a:schemeClr val="accent4">
                      <a:satMod val="175000"/>
                      <a:alpha val="40000"/>
                    </a:schemeClr>
                  </a:glow>
                </a:effectLst>
                <a:latin typeface="Janda Scrapgirl Dots" pitchFamily="2" charset="0"/>
              </a:rPr>
              <a:t>names and photos are </a:t>
            </a:r>
            <a:r>
              <a:rPr lang="en-US" sz="2400" b="1" dirty="0">
                <a:solidFill>
                  <a:srgbClr val="002060"/>
                </a:solidFill>
                <a:effectLst>
                  <a:glow rad="63500">
                    <a:schemeClr val="accent4">
                      <a:satMod val="175000"/>
                      <a:alpha val="40000"/>
                    </a:schemeClr>
                  </a:glow>
                </a:effectLst>
                <a:latin typeface="Janda Scrapgirl Dots" pitchFamily="2" charset="0"/>
              </a:rPr>
              <a:t>published in the school’s billboard monthly.</a:t>
            </a:r>
            <a:endParaRPr lang="es-MX" sz="2400" b="1" dirty="0">
              <a:solidFill>
                <a:srgbClr val="002060"/>
              </a:solidFill>
              <a:effectLst>
                <a:glow rad="63500">
                  <a:schemeClr val="accent4">
                    <a:satMod val="175000"/>
                    <a:alpha val="40000"/>
                  </a:schemeClr>
                </a:glow>
              </a:effectLst>
              <a:latin typeface="Janda Scrapgirl Dots" pitchFamily="2" charset="0"/>
            </a:endParaRPr>
          </a:p>
          <a:p>
            <a:pPr lvl="0">
              <a:lnSpc>
                <a:spcPct val="150000"/>
              </a:lnSpc>
            </a:pPr>
            <a:r>
              <a:rPr lang="en-US" sz="2400" b="1" dirty="0">
                <a:solidFill>
                  <a:srgbClr val="002060"/>
                </a:solidFill>
                <a:effectLst>
                  <a:glow rad="63500">
                    <a:schemeClr val="accent4">
                      <a:satMod val="175000"/>
                      <a:alpha val="40000"/>
                    </a:schemeClr>
                  </a:glow>
                </a:effectLst>
                <a:latin typeface="Janda Scrapgirl Dots" pitchFamily="2" charset="0"/>
              </a:rPr>
              <a:t>Periodically, winners are rewarded with presents such as: project buttons, ice creams, books, school supplies, certificates, etc.</a:t>
            </a:r>
            <a:endParaRPr lang="es-MX" sz="2400" b="1" dirty="0">
              <a:solidFill>
                <a:srgbClr val="002060"/>
              </a:solidFill>
              <a:effectLst>
                <a:glow rad="63500">
                  <a:schemeClr val="accent4">
                    <a:satMod val="175000"/>
                    <a:alpha val="40000"/>
                  </a:schemeClr>
                </a:glow>
              </a:effectLst>
              <a:latin typeface="Janda Scrapgirl Dots" pitchFamily="2" charset="0"/>
            </a:endParaRPr>
          </a:p>
          <a:p>
            <a:pPr lvl="0">
              <a:lnSpc>
                <a:spcPct val="150000"/>
              </a:lnSpc>
            </a:pPr>
            <a:r>
              <a:rPr lang="en-US" sz="2400" b="1" dirty="0">
                <a:solidFill>
                  <a:srgbClr val="002060"/>
                </a:solidFill>
                <a:effectLst>
                  <a:glow rad="63500">
                    <a:schemeClr val="accent4">
                      <a:satMod val="175000"/>
                      <a:alpha val="40000"/>
                    </a:schemeClr>
                  </a:glow>
                </a:effectLst>
                <a:latin typeface="Janda Scrapgirl Dots" pitchFamily="2" charset="0"/>
              </a:rPr>
              <a:t>The most meaningful motivation for students is to receive at the end of the school year a very significant </a:t>
            </a:r>
            <a:r>
              <a:rPr lang="en-US" sz="2400" b="1" dirty="0" smtClean="0">
                <a:solidFill>
                  <a:srgbClr val="002060"/>
                </a:solidFill>
                <a:effectLst>
                  <a:glow rad="63500">
                    <a:schemeClr val="accent4">
                      <a:satMod val="175000"/>
                      <a:alpha val="40000"/>
                    </a:schemeClr>
                  </a:glow>
                </a:effectLst>
                <a:latin typeface="Janda Scrapgirl Dots" pitchFamily="2" charset="0"/>
              </a:rPr>
              <a:t>prize..</a:t>
            </a:r>
            <a:endParaRPr lang="es-MX" sz="2400" b="1" dirty="0">
              <a:solidFill>
                <a:srgbClr val="002060"/>
              </a:solidFill>
              <a:effectLst>
                <a:glow rad="63500">
                  <a:schemeClr val="accent4">
                    <a:satMod val="175000"/>
                    <a:alpha val="40000"/>
                  </a:schemeClr>
                </a:glow>
              </a:effectLst>
              <a:latin typeface="Janda Scrapgirl Dots" pitchFamily="2" charset="0"/>
            </a:endParaRPr>
          </a:p>
        </p:txBody>
      </p:sp>
    </p:spTree>
    <p:extLst>
      <p:ext uri="{BB962C8B-B14F-4D97-AF65-F5344CB8AC3E}">
        <p14:creationId xmlns:p14="http://schemas.microsoft.com/office/powerpoint/2010/main" val="2005023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SECRETARIAACADE\Usuarios\LOGO PHILADELPHIA INTERNACIONAL.jpg"/>
          <p:cNvPicPr>
            <a:picLocks noChangeAspect="1" noChangeArrowheads="1"/>
          </p:cNvPicPr>
          <p:nvPr/>
        </p:nvPicPr>
        <p:blipFill>
          <a:blip r:embed="rId2">
            <a:extLst>
              <a:ext uri="{28A0092B-C50C-407E-A947-70E740481C1C}">
                <a14:useLocalDpi xmlns:a14="http://schemas.microsoft.com/office/drawing/2010/main" val="0"/>
              </a:ext>
            </a:extLst>
          </a:blip>
          <a:srcRect l="25233" t="20816" r="30244" b="24254"/>
          <a:stretch>
            <a:fillRect/>
          </a:stretch>
        </p:blipFill>
        <p:spPr bwMode="auto">
          <a:xfrm>
            <a:off x="7699363" y="5517232"/>
            <a:ext cx="1409141" cy="1268760"/>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bwMode="auto">
          <a:xfrm>
            <a:off x="1322851" y="476672"/>
            <a:ext cx="79296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Narrow" pitchFamily="34" charset="0"/>
              </a:defRPr>
            </a:lvl2pPr>
            <a:lvl3pPr algn="ctr" rtl="0" eaLnBrk="0" fontAlgn="base" hangingPunct="0">
              <a:spcBef>
                <a:spcPct val="0"/>
              </a:spcBef>
              <a:spcAft>
                <a:spcPct val="0"/>
              </a:spcAft>
              <a:defRPr sz="4400">
                <a:solidFill>
                  <a:schemeClr val="tx2"/>
                </a:solidFill>
                <a:latin typeface="Arial Narrow" pitchFamily="34" charset="0"/>
              </a:defRPr>
            </a:lvl3pPr>
            <a:lvl4pPr algn="ctr" rtl="0" eaLnBrk="0" fontAlgn="base" hangingPunct="0">
              <a:spcBef>
                <a:spcPct val="0"/>
              </a:spcBef>
              <a:spcAft>
                <a:spcPct val="0"/>
              </a:spcAft>
              <a:defRPr sz="4400">
                <a:solidFill>
                  <a:schemeClr val="tx2"/>
                </a:solidFill>
                <a:latin typeface="Arial Narrow" pitchFamily="34" charset="0"/>
              </a:defRPr>
            </a:lvl4pPr>
            <a:lvl5pPr algn="ctr" rtl="0" eaLnBrk="0" fontAlgn="base" hangingPunct="0">
              <a:spcBef>
                <a:spcPct val="0"/>
              </a:spcBef>
              <a:spcAft>
                <a:spcPct val="0"/>
              </a:spcAft>
              <a:defRPr sz="4400">
                <a:solidFill>
                  <a:schemeClr val="tx2"/>
                </a:solidFill>
                <a:latin typeface="Arial Narrow" pitchFamily="34" charset="0"/>
              </a:defRPr>
            </a:lvl5pPr>
            <a:lvl6pPr marL="457200" algn="ctr" rtl="0" fontAlgn="base">
              <a:spcBef>
                <a:spcPct val="0"/>
              </a:spcBef>
              <a:spcAft>
                <a:spcPct val="0"/>
              </a:spcAft>
              <a:defRPr sz="4400">
                <a:solidFill>
                  <a:schemeClr val="tx2"/>
                </a:solidFill>
                <a:latin typeface="Arial Narrow" pitchFamily="34" charset="0"/>
              </a:defRPr>
            </a:lvl6pPr>
            <a:lvl7pPr marL="914400" algn="ctr" rtl="0" fontAlgn="base">
              <a:spcBef>
                <a:spcPct val="0"/>
              </a:spcBef>
              <a:spcAft>
                <a:spcPct val="0"/>
              </a:spcAft>
              <a:defRPr sz="4400">
                <a:solidFill>
                  <a:schemeClr val="tx2"/>
                </a:solidFill>
                <a:latin typeface="Arial Narrow" pitchFamily="34" charset="0"/>
              </a:defRPr>
            </a:lvl7pPr>
            <a:lvl8pPr marL="1371600" algn="ctr" rtl="0" fontAlgn="base">
              <a:spcBef>
                <a:spcPct val="0"/>
              </a:spcBef>
              <a:spcAft>
                <a:spcPct val="0"/>
              </a:spcAft>
              <a:defRPr sz="4400">
                <a:solidFill>
                  <a:schemeClr val="tx2"/>
                </a:solidFill>
                <a:latin typeface="Arial Narrow" pitchFamily="34" charset="0"/>
              </a:defRPr>
            </a:lvl8pPr>
            <a:lvl9pPr marL="1828800" algn="ctr" rtl="0" fontAlgn="base">
              <a:spcBef>
                <a:spcPct val="0"/>
              </a:spcBef>
              <a:spcAft>
                <a:spcPct val="0"/>
              </a:spcAft>
              <a:defRPr sz="4400">
                <a:solidFill>
                  <a:schemeClr val="tx2"/>
                </a:solidFill>
                <a:latin typeface="Arial Narrow" pitchFamily="34" charset="0"/>
              </a:defRPr>
            </a:lvl9pPr>
          </a:lstStyle>
          <a:p>
            <a:r>
              <a:rPr lang="es-CO" sz="2000" smtClean="0">
                <a:ln>
                  <a:solidFill>
                    <a:schemeClr val="bg1"/>
                  </a:solidFill>
                </a:ln>
                <a:solidFill>
                  <a:srgbClr val="D70F22"/>
                </a:solidFill>
                <a:effectLst>
                  <a:glow rad="101600">
                    <a:schemeClr val="accent4">
                      <a:satMod val="175000"/>
                      <a:alpha val="40000"/>
                    </a:schemeClr>
                  </a:glow>
                </a:effectLst>
              </a:rPr>
              <a:t>HOW TO PROMOTE AN ENGLISH SPEAKING  ENVIRONMENT AT SCHOOL</a:t>
            </a:r>
            <a:endParaRPr lang="es-CO" sz="2000" dirty="0" smtClean="0">
              <a:ln>
                <a:solidFill>
                  <a:schemeClr val="bg1"/>
                </a:solidFill>
              </a:ln>
              <a:solidFill>
                <a:srgbClr val="D70F22"/>
              </a:solidFill>
              <a:effectLst>
                <a:glow rad="101600">
                  <a:schemeClr val="accent4">
                    <a:satMod val="175000"/>
                    <a:alpha val="40000"/>
                  </a:schemeClr>
                </a:glow>
              </a:effectLst>
            </a:endParaRPr>
          </a:p>
        </p:txBody>
      </p:sp>
      <p:sp>
        <p:nvSpPr>
          <p:cNvPr id="6" name="2 Marcador de contenido"/>
          <p:cNvSpPr txBox="1">
            <a:spLocks/>
          </p:cNvSpPr>
          <p:nvPr/>
        </p:nvSpPr>
        <p:spPr bwMode="auto">
          <a:xfrm>
            <a:off x="251520" y="1844824"/>
            <a:ext cx="864096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50000"/>
              </a:lnSpc>
              <a:buNone/>
            </a:pPr>
            <a:endParaRPr lang="es-MX" sz="4400" b="1" dirty="0">
              <a:solidFill>
                <a:srgbClr val="002060"/>
              </a:solidFill>
              <a:effectLst>
                <a:glow rad="63500">
                  <a:schemeClr val="accent4">
                    <a:satMod val="175000"/>
                    <a:alpha val="40000"/>
                  </a:schemeClr>
                </a:glow>
              </a:effectLst>
              <a:latin typeface="Janda Scrapgirl Dots" pitchFamily="2" charset="0"/>
            </a:endParaRPr>
          </a:p>
        </p:txBody>
      </p:sp>
      <p:pic>
        <p:nvPicPr>
          <p:cNvPr id="1027" name="Picture 3" descr="E:\yes we can\yes we can (1).jpg"/>
          <p:cNvPicPr>
            <a:picLocks noChangeAspect="1" noChangeArrowheads="1"/>
          </p:cNvPicPr>
          <p:nvPr/>
        </p:nvPicPr>
        <p:blipFill>
          <a:blip r:embed="rId4" cstate="print">
            <a:clrChange>
              <a:clrFrom>
                <a:srgbClr val="F8F8F6"/>
              </a:clrFrom>
              <a:clrTo>
                <a:srgbClr val="F8F8F6">
                  <a:alpha val="0"/>
                </a:srgbClr>
              </a:clrTo>
            </a:clrChange>
            <a:extLst>
              <a:ext uri="{28A0092B-C50C-407E-A947-70E740481C1C}">
                <a14:useLocalDpi xmlns:a14="http://schemas.microsoft.com/office/drawing/2010/main" val="0"/>
              </a:ext>
            </a:extLst>
          </a:blip>
          <a:srcRect/>
          <a:stretch>
            <a:fillRect/>
          </a:stretch>
        </p:blipFill>
        <p:spPr bwMode="auto">
          <a:xfrm>
            <a:off x="179512" y="1772816"/>
            <a:ext cx="8611280" cy="4839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849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SECRETARIAACADE\Usuarios\LOGO PHILADELPHIA INTERNACIONAL.jpg"/>
          <p:cNvPicPr>
            <a:picLocks noChangeAspect="1" noChangeArrowheads="1"/>
          </p:cNvPicPr>
          <p:nvPr/>
        </p:nvPicPr>
        <p:blipFill>
          <a:blip r:embed="rId2">
            <a:extLst>
              <a:ext uri="{28A0092B-C50C-407E-A947-70E740481C1C}">
                <a14:useLocalDpi xmlns:a14="http://schemas.microsoft.com/office/drawing/2010/main" val="0"/>
              </a:ext>
            </a:extLst>
          </a:blip>
          <a:srcRect l="25233" t="20816" r="30244" b="24254"/>
          <a:stretch>
            <a:fillRect/>
          </a:stretch>
        </p:blipFill>
        <p:spPr bwMode="auto">
          <a:xfrm>
            <a:off x="7699363" y="5517232"/>
            <a:ext cx="1409141" cy="1268760"/>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bwMode="auto">
          <a:xfrm>
            <a:off x="1322851" y="476672"/>
            <a:ext cx="79296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Narrow" pitchFamily="34" charset="0"/>
              </a:defRPr>
            </a:lvl2pPr>
            <a:lvl3pPr algn="ctr" rtl="0" eaLnBrk="0" fontAlgn="base" hangingPunct="0">
              <a:spcBef>
                <a:spcPct val="0"/>
              </a:spcBef>
              <a:spcAft>
                <a:spcPct val="0"/>
              </a:spcAft>
              <a:defRPr sz="4400">
                <a:solidFill>
                  <a:schemeClr val="tx2"/>
                </a:solidFill>
                <a:latin typeface="Arial Narrow" pitchFamily="34" charset="0"/>
              </a:defRPr>
            </a:lvl3pPr>
            <a:lvl4pPr algn="ctr" rtl="0" eaLnBrk="0" fontAlgn="base" hangingPunct="0">
              <a:spcBef>
                <a:spcPct val="0"/>
              </a:spcBef>
              <a:spcAft>
                <a:spcPct val="0"/>
              </a:spcAft>
              <a:defRPr sz="4400">
                <a:solidFill>
                  <a:schemeClr val="tx2"/>
                </a:solidFill>
                <a:latin typeface="Arial Narrow" pitchFamily="34" charset="0"/>
              </a:defRPr>
            </a:lvl4pPr>
            <a:lvl5pPr algn="ctr" rtl="0" eaLnBrk="0" fontAlgn="base" hangingPunct="0">
              <a:spcBef>
                <a:spcPct val="0"/>
              </a:spcBef>
              <a:spcAft>
                <a:spcPct val="0"/>
              </a:spcAft>
              <a:defRPr sz="4400">
                <a:solidFill>
                  <a:schemeClr val="tx2"/>
                </a:solidFill>
                <a:latin typeface="Arial Narrow" pitchFamily="34" charset="0"/>
              </a:defRPr>
            </a:lvl5pPr>
            <a:lvl6pPr marL="457200" algn="ctr" rtl="0" fontAlgn="base">
              <a:spcBef>
                <a:spcPct val="0"/>
              </a:spcBef>
              <a:spcAft>
                <a:spcPct val="0"/>
              </a:spcAft>
              <a:defRPr sz="4400">
                <a:solidFill>
                  <a:schemeClr val="tx2"/>
                </a:solidFill>
                <a:latin typeface="Arial Narrow" pitchFamily="34" charset="0"/>
              </a:defRPr>
            </a:lvl6pPr>
            <a:lvl7pPr marL="914400" algn="ctr" rtl="0" fontAlgn="base">
              <a:spcBef>
                <a:spcPct val="0"/>
              </a:spcBef>
              <a:spcAft>
                <a:spcPct val="0"/>
              </a:spcAft>
              <a:defRPr sz="4400">
                <a:solidFill>
                  <a:schemeClr val="tx2"/>
                </a:solidFill>
                <a:latin typeface="Arial Narrow" pitchFamily="34" charset="0"/>
              </a:defRPr>
            </a:lvl7pPr>
            <a:lvl8pPr marL="1371600" algn="ctr" rtl="0" fontAlgn="base">
              <a:spcBef>
                <a:spcPct val="0"/>
              </a:spcBef>
              <a:spcAft>
                <a:spcPct val="0"/>
              </a:spcAft>
              <a:defRPr sz="4400">
                <a:solidFill>
                  <a:schemeClr val="tx2"/>
                </a:solidFill>
                <a:latin typeface="Arial Narrow" pitchFamily="34" charset="0"/>
              </a:defRPr>
            </a:lvl8pPr>
            <a:lvl9pPr marL="1828800" algn="ctr" rtl="0" fontAlgn="base">
              <a:spcBef>
                <a:spcPct val="0"/>
              </a:spcBef>
              <a:spcAft>
                <a:spcPct val="0"/>
              </a:spcAft>
              <a:defRPr sz="4400">
                <a:solidFill>
                  <a:schemeClr val="tx2"/>
                </a:solidFill>
                <a:latin typeface="Arial Narrow" pitchFamily="34" charset="0"/>
              </a:defRPr>
            </a:lvl9pPr>
          </a:lstStyle>
          <a:p>
            <a:r>
              <a:rPr lang="es-CO" sz="2000" smtClean="0">
                <a:ln>
                  <a:solidFill>
                    <a:schemeClr val="bg1"/>
                  </a:solidFill>
                </a:ln>
                <a:solidFill>
                  <a:srgbClr val="D70F22"/>
                </a:solidFill>
                <a:effectLst>
                  <a:glow rad="101600">
                    <a:schemeClr val="accent4">
                      <a:satMod val="175000"/>
                      <a:alpha val="40000"/>
                    </a:schemeClr>
                  </a:glow>
                </a:effectLst>
              </a:rPr>
              <a:t>HOW TO PROMOTE AN ENGLISH SPEAKING  ENVIRONMENT AT SCHOOL</a:t>
            </a:r>
            <a:endParaRPr lang="es-CO" sz="2000" dirty="0" smtClean="0">
              <a:ln>
                <a:solidFill>
                  <a:schemeClr val="bg1"/>
                </a:solidFill>
              </a:ln>
              <a:solidFill>
                <a:srgbClr val="D70F22"/>
              </a:solidFill>
              <a:effectLst>
                <a:glow rad="101600">
                  <a:schemeClr val="accent4">
                    <a:satMod val="175000"/>
                    <a:alpha val="40000"/>
                  </a:schemeClr>
                </a:glow>
              </a:effectLst>
            </a:endParaRPr>
          </a:p>
        </p:txBody>
      </p:sp>
      <p:pic>
        <p:nvPicPr>
          <p:cNvPr id="2050" name="Picture 2" descr="E:\yes we can\yes we can (2).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1" y="1615008"/>
            <a:ext cx="4384794" cy="390222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yes we can\yes we can (3).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7904" y="2276872"/>
            <a:ext cx="4531123"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161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SECRETARIAACADE\Usuarios\LOGO PHILADELPHIA INTERNACIONAL.jpg"/>
          <p:cNvPicPr>
            <a:picLocks noChangeAspect="1" noChangeArrowheads="1"/>
          </p:cNvPicPr>
          <p:nvPr/>
        </p:nvPicPr>
        <p:blipFill>
          <a:blip r:embed="rId2">
            <a:extLst>
              <a:ext uri="{28A0092B-C50C-407E-A947-70E740481C1C}">
                <a14:useLocalDpi xmlns:a14="http://schemas.microsoft.com/office/drawing/2010/main" val="0"/>
              </a:ext>
            </a:extLst>
          </a:blip>
          <a:srcRect l="25233" t="20816" r="30244" b="24254"/>
          <a:stretch>
            <a:fillRect/>
          </a:stretch>
        </p:blipFill>
        <p:spPr bwMode="auto">
          <a:xfrm>
            <a:off x="7699363" y="5517232"/>
            <a:ext cx="1409141" cy="1268760"/>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bwMode="auto">
          <a:xfrm>
            <a:off x="1322851" y="476672"/>
            <a:ext cx="79296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Narrow" pitchFamily="34" charset="0"/>
              </a:defRPr>
            </a:lvl2pPr>
            <a:lvl3pPr algn="ctr" rtl="0" eaLnBrk="0" fontAlgn="base" hangingPunct="0">
              <a:spcBef>
                <a:spcPct val="0"/>
              </a:spcBef>
              <a:spcAft>
                <a:spcPct val="0"/>
              </a:spcAft>
              <a:defRPr sz="4400">
                <a:solidFill>
                  <a:schemeClr val="tx2"/>
                </a:solidFill>
                <a:latin typeface="Arial Narrow" pitchFamily="34" charset="0"/>
              </a:defRPr>
            </a:lvl3pPr>
            <a:lvl4pPr algn="ctr" rtl="0" eaLnBrk="0" fontAlgn="base" hangingPunct="0">
              <a:spcBef>
                <a:spcPct val="0"/>
              </a:spcBef>
              <a:spcAft>
                <a:spcPct val="0"/>
              </a:spcAft>
              <a:defRPr sz="4400">
                <a:solidFill>
                  <a:schemeClr val="tx2"/>
                </a:solidFill>
                <a:latin typeface="Arial Narrow" pitchFamily="34" charset="0"/>
              </a:defRPr>
            </a:lvl4pPr>
            <a:lvl5pPr algn="ctr" rtl="0" eaLnBrk="0" fontAlgn="base" hangingPunct="0">
              <a:spcBef>
                <a:spcPct val="0"/>
              </a:spcBef>
              <a:spcAft>
                <a:spcPct val="0"/>
              </a:spcAft>
              <a:defRPr sz="4400">
                <a:solidFill>
                  <a:schemeClr val="tx2"/>
                </a:solidFill>
                <a:latin typeface="Arial Narrow" pitchFamily="34" charset="0"/>
              </a:defRPr>
            </a:lvl5pPr>
            <a:lvl6pPr marL="457200" algn="ctr" rtl="0" fontAlgn="base">
              <a:spcBef>
                <a:spcPct val="0"/>
              </a:spcBef>
              <a:spcAft>
                <a:spcPct val="0"/>
              </a:spcAft>
              <a:defRPr sz="4400">
                <a:solidFill>
                  <a:schemeClr val="tx2"/>
                </a:solidFill>
                <a:latin typeface="Arial Narrow" pitchFamily="34" charset="0"/>
              </a:defRPr>
            </a:lvl6pPr>
            <a:lvl7pPr marL="914400" algn="ctr" rtl="0" fontAlgn="base">
              <a:spcBef>
                <a:spcPct val="0"/>
              </a:spcBef>
              <a:spcAft>
                <a:spcPct val="0"/>
              </a:spcAft>
              <a:defRPr sz="4400">
                <a:solidFill>
                  <a:schemeClr val="tx2"/>
                </a:solidFill>
                <a:latin typeface="Arial Narrow" pitchFamily="34" charset="0"/>
              </a:defRPr>
            </a:lvl7pPr>
            <a:lvl8pPr marL="1371600" algn="ctr" rtl="0" fontAlgn="base">
              <a:spcBef>
                <a:spcPct val="0"/>
              </a:spcBef>
              <a:spcAft>
                <a:spcPct val="0"/>
              </a:spcAft>
              <a:defRPr sz="4400">
                <a:solidFill>
                  <a:schemeClr val="tx2"/>
                </a:solidFill>
                <a:latin typeface="Arial Narrow" pitchFamily="34" charset="0"/>
              </a:defRPr>
            </a:lvl8pPr>
            <a:lvl9pPr marL="1828800" algn="ctr" rtl="0" fontAlgn="base">
              <a:spcBef>
                <a:spcPct val="0"/>
              </a:spcBef>
              <a:spcAft>
                <a:spcPct val="0"/>
              </a:spcAft>
              <a:defRPr sz="4400">
                <a:solidFill>
                  <a:schemeClr val="tx2"/>
                </a:solidFill>
                <a:latin typeface="Arial Narrow" pitchFamily="34" charset="0"/>
              </a:defRPr>
            </a:lvl9pPr>
          </a:lstStyle>
          <a:p>
            <a:r>
              <a:rPr lang="es-CO" sz="2000" smtClean="0">
                <a:ln>
                  <a:solidFill>
                    <a:schemeClr val="bg1"/>
                  </a:solidFill>
                </a:ln>
                <a:solidFill>
                  <a:srgbClr val="D70F22"/>
                </a:solidFill>
                <a:effectLst>
                  <a:glow rad="101600">
                    <a:schemeClr val="accent4">
                      <a:satMod val="175000"/>
                      <a:alpha val="40000"/>
                    </a:schemeClr>
                  </a:glow>
                </a:effectLst>
              </a:rPr>
              <a:t>HOW TO PROMOTE AN ENGLISH SPEAKING  ENVIRONMENT AT SCHOOL</a:t>
            </a:r>
            <a:endParaRPr lang="es-CO" sz="2000" dirty="0" smtClean="0">
              <a:ln>
                <a:solidFill>
                  <a:schemeClr val="bg1"/>
                </a:solidFill>
              </a:ln>
              <a:solidFill>
                <a:srgbClr val="D70F22"/>
              </a:solidFill>
              <a:effectLst>
                <a:glow rad="101600">
                  <a:schemeClr val="accent4">
                    <a:satMod val="175000"/>
                    <a:alpha val="40000"/>
                  </a:schemeClr>
                </a:glow>
              </a:effectLst>
            </a:endParaRPr>
          </a:p>
        </p:txBody>
      </p:sp>
      <p:sp>
        <p:nvSpPr>
          <p:cNvPr id="6" name="2 Marcador de contenido"/>
          <p:cNvSpPr txBox="1">
            <a:spLocks/>
          </p:cNvSpPr>
          <p:nvPr/>
        </p:nvSpPr>
        <p:spPr bwMode="auto">
          <a:xfrm>
            <a:off x="251520" y="1844824"/>
            <a:ext cx="864096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50000"/>
              </a:lnSpc>
              <a:buNone/>
            </a:pPr>
            <a:endParaRPr lang="es-MX" sz="4400" b="1" dirty="0">
              <a:solidFill>
                <a:srgbClr val="002060"/>
              </a:solidFill>
              <a:effectLst>
                <a:glow rad="63500">
                  <a:schemeClr val="accent4">
                    <a:satMod val="175000"/>
                    <a:alpha val="40000"/>
                  </a:schemeClr>
                </a:glow>
              </a:effectLst>
              <a:latin typeface="Janda Scrapgirl Dots" pitchFamily="2" charset="0"/>
            </a:endParaRPr>
          </a:p>
        </p:txBody>
      </p:sp>
      <p:pic>
        <p:nvPicPr>
          <p:cNvPr id="3074" name="Picture 2" descr="E:\yes we can\yes we can (4).jpg"/>
          <p:cNvPicPr>
            <a:picLocks noChangeAspect="1" noChangeArrowheads="1"/>
          </p:cNvPicPr>
          <p:nvPr/>
        </p:nvPicPr>
        <p:blipFill rotWithShape="1">
          <a:blip r:embed="rId4" cstate="print">
            <a:clrChange>
              <a:clrFrom>
                <a:srgbClr val="FBFBFD"/>
              </a:clrFrom>
              <a:clrTo>
                <a:srgbClr val="FBFBFD">
                  <a:alpha val="0"/>
                </a:srgbClr>
              </a:clrTo>
            </a:clrChange>
            <a:extLst>
              <a:ext uri="{28A0092B-C50C-407E-A947-70E740481C1C}">
                <a14:useLocalDpi xmlns:a14="http://schemas.microsoft.com/office/drawing/2010/main" val="0"/>
              </a:ext>
            </a:extLst>
          </a:blip>
          <a:srcRect l="10612" r="15755"/>
          <a:stretch/>
        </p:blipFill>
        <p:spPr bwMode="auto">
          <a:xfrm>
            <a:off x="5565080" y="1844824"/>
            <a:ext cx="3327400" cy="378904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yes we can\yes we can (6).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376" y="1648644"/>
            <a:ext cx="5194449" cy="4990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161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SECRETARIAACADE\Usuarios\LOGO PHILADELPHIA INTERNACIONAL.jpg"/>
          <p:cNvPicPr>
            <a:picLocks noChangeAspect="1" noChangeArrowheads="1"/>
          </p:cNvPicPr>
          <p:nvPr/>
        </p:nvPicPr>
        <p:blipFill>
          <a:blip r:embed="rId2">
            <a:extLst>
              <a:ext uri="{28A0092B-C50C-407E-A947-70E740481C1C}">
                <a14:useLocalDpi xmlns:a14="http://schemas.microsoft.com/office/drawing/2010/main" val="0"/>
              </a:ext>
            </a:extLst>
          </a:blip>
          <a:srcRect l="25233" t="20816" r="30244" b="24254"/>
          <a:stretch>
            <a:fillRect/>
          </a:stretch>
        </p:blipFill>
        <p:spPr bwMode="auto">
          <a:xfrm>
            <a:off x="7699363" y="5517232"/>
            <a:ext cx="1409141" cy="1268760"/>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bwMode="auto">
          <a:xfrm>
            <a:off x="1322851" y="476672"/>
            <a:ext cx="79296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Narrow" pitchFamily="34" charset="0"/>
              </a:defRPr>
            </a:lvl2pPr>
            <a:lvl3pPr algn="ctr" rtl="0" eaLnBrk="0" fontAlgn="base" hangingPunct="0">
              <a:spcBef>
                <a:spcPct val="0"/>
              </a:spcBef>
              <a:spcAft>
                <a:spcPct val="0"/>
              </a:spcAft>
              <a:defRPr sz="4400">
                <a:solidFill>
                  <a:schemeClr val="tx2"/>
                </a:solidFill>
                <a:latin typeface="Arial Narrow" pitchFamily="34" charset="0"/>
              </a:defRPr>
            </a:lvl3pPr>
            <a:lvl4pPr algn="ctr" rtl="0" eaLnBrk="0" fontAlgn="base" hangingPunct="0">
              <a:spcBef>
                <a:spcPct val="0"/>
              </a:spcBef>
              <a:spcAft>
                <a:spcPct val="0"/>
              </a:spcAft>
              <a:defRPr sz="4400">
                <a:solidFill>
                  <a:schemeClr val="tx2"/>
                </a:solidFill>
                <a:latin typeface="Arial Narrow" pitchFamily="34" charset="0"/>
              </a:defRPr>
            </a:lvl4pPr>
            <a:lvl5pPr algn="ctr" rtl="0" eaLnBrk="0" fontAlgn="base" hangingPunct="0">
              <a:spcBef>
                <a:spcPct val="0"/>
              </a:spcBef>
              <a:spcAft>
                <a:spcPct val="0"/>
              </a:spcAft>
              <a:defRPr sz="4400">
                <a:solidFill>
                  <a:schemeClr val="tx2"/>
                </a:solidFill>
                <a:latin typeface="Arial Narrow" pitchFamily="34" charset="0"/>
              </a:defRPr>
            </a:lvl5pPr>
            <a:lvl6pPr marL="457200" algn="ctr" rtl="0" fontAlgn="base">
              <a:spcBef>
                <a:spcPct val="0"/>
              </a:spcBef>
              <a:spcAft>
                <a:spcPct val="0"/>
              </a:spcAft>
              <a:defRPr sz="4400">
                <a:solidFill>
                  <a:schemeClr val="tx2"/>
                </a:solidFill>
                <a:latin typeface="Arial Narrow" pitchFamily="34" charset="0"/>
              </a:defRPr>
            </a:lvl6pPr>
            <a:lvl7pPr marL="914400" algn="ctr" rtl="0" fontAlgn="base">
              <a:spcBef>
                <a:spcPct val="0"/>
              </a:spcBef>
              <a:spcAft>
                <a:spcPct val="0"/>
              </a:spcAft>
              <a:defRPr sz="4400">
                <a:solidFill>
                  <a:schemeClr val="tx2"/>
                </a:solidFill>
                <a:latin typeface="Arial Narrow" pitchFamily="34" charset="0"/>
              </a:defRPr>
            </a:lvl7pPr>
            <a:lvl8pPr marL="1371600" algn="ctr" rtl="0" fontAlgn="base">
              <a:spcBef>
                <a:spcPct val="0"/>
              </a:spcBef>
              <a:spcAft>
                <a:spcPct val="0"/>
              </a:spcAft>
              <a:defRPr sz="4400">
                <a:solidFill>
                  <a:schemeClr val="tx2"/>
                </a:solidFill>
                <a:latin typeface="Arial Narrow" pitchFamily="34" charset="0"/>
              </a:defRPr>
            </a:lvl8pPr>
            <a:lvl9pPr marL="1828800" algn="ctr" rtl="0" fontAlgn="base">
              <a:spcBef>
                <a:spcPct val="0"/>
              </a:spcBef>
              <a:spcAft>
                <a:spcPct val="0"/>
              </a:spcAft>
              <a:defRPr sz="4400">
                <a:solidFill>
                  <a:schemeClr val="tx2"/>
                </a:solidFill>
                <a:latin typeface="Arial Narrow" pitchFamily="34" charset="0"/>
              </a:defRPr>
            </a:lvl9pPr>
          </a:lstStyle>
          <a:p>
            <a:r>
              <a:rPr lang="es-CO" sz="2000" smtClean="0">
                <a:ln>
                  <a:solidFill>
                    <a:schemeClr val="bg1"/>
                  </a:solidFill>
                </a:ln>
                <a:solidFill>
                  <a:srgbClr val="D70F22"/>
                </a:solidFill>
                <a:effectLst>
                  <a:glow rad="101600">
                    <a:schemeClr val="accent4">
                      <a:satMod val="175000"/>
                      <a:alpha val="40000"/>
                    </a:schemeClr>
                  </a:glow>
                </a:effectLst>
              </a:rPr>
              <a:t>HOW TO PROMOTE AN ENGLISH SPEAKING  ENVIRONMENT AT SCHOOL</a:t>
            </a:r>
            <a:endParaRPr lang="es-CO" sz="2000" dirty="0" smtClean="0">
              <a:ln>
                <a:solidFill>
                  <a:schemeClr val="bg1"/>
                </a:solidFill>
              </a:ln>
              <a:solidFill>
                <a:srgbClr val="D70F22"/>
              </a:solidFill>
              <a:effectLst>
                <a:glow rad="101600">
                  <a:schemeClr val="accent4">
                    <a:satMod val="175000"/>
                    <a:alpha val="40000"/>
                  </a:schemeClr>
                </a:glow>
              </a:effectLst>
            </a:endParaRPr>
          </a:p>
        </p:txBody>
      </p:sp>
      <p:sp>
        <p:nvSpPr>
          <p:cNvPr id="6" name="2 Marcador de contenido"/>
          <p:cNvSpPr txBox="1">
            <a:spLocks/>
          </p:cNvSpPr>
          <p:nvPr/>
        </p:nvSpPr>
        <p:spPr bwMode="auto">
          <a:xfrm>
            <a:off x="251520" y="1844824"/>
            <a:ext cx="864096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50000"/>
              </a:lnSpc>
              <a:buNone/>
            </a:pPr>
            <a:endParaRPr lang="es-MX" sz="4400" b="1" dirty="0">
              <a:solidFill>
                <a:srgbClr val="002060"/>
              </a:solidFill>
              <a:effectLst>
                <a:glow rad="63500">
                  <a:schemeClr val="accent4">
                    <a:satMod val="175000"/>
                    <a:alpha val="40000"/>
                  </a:schemeClr>
                </a:glow>
              </a:effectLst>
              <a:latin typeface="Janda Scrapgirl Dots" pitchFamily="2" charset="0"/>
            </a:endParaRPr>
          </a:p>
        </p:txBody>
      </p:sp>
      <p:sp>
        <p:nvSpPr>
          <p:cNvPr id="7" name="2 Marcador de contenido"/>
          <p:cNvSpPr txBox="1">
            <a:spLocks/>
          </p:cNvSpPr>
          <p:nvPr/>
        </p:nvSpPr>
        <p:spPr bwMode="auto">
          <a:xfrm>
            <a:off x="403920" y="1997224"/>
            <a:ext cx="864096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lnSpc>
                <a:spcPct val="200000"/>
              </a:lnSpc>
            </a:pPr>
            <a:r>
              <a:rPr lang="en-US" sz="2400" b="1" dirty="0" smtClean="0">
                <a:solidFill>
                  <a:srgbClr val="002060"/>
                </a:solidFill>
                <a:effectLst>
                  <a:glow rad="63500">
                    <a:schemeClr val="accent4">
                      <a:satMod val="175000"/>
                      <a:alpha val="40000"/>
                    </a:schemeClr>
                  </a:glow>
                </a:effectLst>
                <a:latin typeface="Janda Scrapgirl Dots" pitchFamily="2" charset="0"/>
              </a:rPr>
              <a:t>Teachers </a:t>
            </a:r>
            <a:r>
              <a:rPr lang="en-US" sz="2400" b="1" dirty="0">
                <a:solidFill>
                  <a:srgbClr val="002060"/>
                </a:solidFill>
                <a:effectLst>
                  <a:glow rad="63500">
                    <a:schemeClr val="accent4">
                      <a:satMod val="175000"/>
                      <a:alpha val="40000"/>
                    </a:schemeClr>
                  </a:glow>
                </a:effectLst>
                <a:latin typeface="Janda Scrapgirl Dots" pitchFamily="2" charset="0"/>
              </a:rPr>
              <a:t>are expected to have an attitude of willingness and be receptive to corrections. They must also evaluate their role as model of the second language for the students regularly. Teachers’ continuous effort </a:t>
            </a:r>
            <a:r>
              <a:rPr lang="en-US" sz="2400" b="1" dirty="0" smtClean="0">
                <a:solidFill>
                  <a:srgbClr val="002060"/>
                </a:solidFill>
                <a:effectLst>
                  <a:glow rad="63500">
                    <a:schemeClr val="accent4">
                      <a:satMod val="175000"/>
                      <a:alpha val="40000"/>
                    </a:schemeClr>
                  </a:glow>
                </a:effectLst>
                <a:latin typeface="Janda Scrapgirl Dots" pitchFamily="2" charset="0"/>
              </a:rPr>
              <a:t> to </a:t>
            </a:r>
            <a:r>
              <a:rPr lang="en-US" sz="2400" b="1" dirty="0">
                <a:solidFill>
                  <a:srgbClr val="002060"/>
                </a:solidFill>
                <a:effectLst>
                  <a:glow rad="63500">
                    <a:schemeClr val="accent4">
                      <a:satMod val="175000"/>
                      <a:alpha val="40000"/>
                    </a:schemeClr>
                  </a:glow>
                </a:effectLst>
                <a:latin typeface="Janda Scrapgirl Dots" pitchFamily="2" charset="0"/>
              </a:rPr>
              <a:t>encourage students is recognized with </a:t>
            </a:r>
            <a:r>
              <a:rPr lang="en-US" sz="2400" b="1" dirty="0" smtClean="0">
                <a:solidFill>
                  <a:srgbClr val="002060"/>
                </a:solidFill>
                <a:effectLst>
                  <a:glow rad="63500">
                    <a:schemeClr val="accent4">
                      <a:satMod val="175000"/>
                      <a:alpha val="40000"/>
                    </a:schemeClr>
                  </a:glow>
                </a:effectLst>
                <a:latin typeface="Janda Scrapgirl Dots" pitchFamily="2" charset="0"/>
              </a:rPr>
              <a:t> certificates. </a:t>
            </a:r>
            <a:endParaRPr lang="es-MX" sz="2400" b="1" dirty="0">
              <a:solidFill>
                <a:srgbClr val="002060"/>
              </a:solidFill>
              <a:effectLst>
                <a:glow rad="63500">
                  <a:schemeClr val="accent4">
                    <a:satMod val="175000"/>
                    <a:alpha val="40000"/>
                  </a:schemeClr>
                </a:glow>
              </a:effectLst>
              <a:latin typeface="Janda Scrapgirl Dots" pitchFamily="2" charset="0"/>
            </a:endParaRPr>
          </a:p>
        </p:txBody>
      </p:sp>
    </p:spTree>
    <p:extLst>
      <p:ext uri="{BB962C8B-B14F-4D97-AF65-F5344CB8AC3E}">
        <p14:creationId xmlns:p14="http://schemas.microsoft.com/office/powerpoint/2010/main" val="2005023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SECRETARIAACADE\Usuarios\LOGO PHILADELPHIA INTERNACIONAL.jpg"/>
          <p:cNvPicPr>
            <a:picLocks noChangeAspect="1" noChangeArrowheads="1"/>
          </p:cNvPicPr>
          <p:nvPr/>
        </p:nvPicPr>
        <p:blipFill>
          <a:blip r:embed="rId2">
            <a:extLst>
              <a:ext uri="{28A0092B-C50C-407E-A947-70E740481C1C}">
                <a14:useLocalDpi xmlns:a14="http://schemas.microsoft.com/office/drawing/2010/main" val="0"/>
              </a:ext>
            </a:extLst>
          </a:blip>
          <a:srcRect l="25233" t="20816" r="30244" b="24254"/>
          <a:stretch>
            <a:fillRect/>
          </a:stretch>
        </p:blipFill>
        <p:spPr bwMode="auto">
          <a:xfrm>
            <a:off x="7699363" y="5517232"/>
            <a:ext cx="1409141" cy="1268760"/>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bwMode="auto">
          <a:xfrm>
            <a:off x="1322851" y="476672"/>
            <a:ext cx="79296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Narrow" pitchFamily="34" charset="0"/>
              </a:defRPr>
            </a:lvl2pPr>
            <a:lvl3pPr algn="ctr" rtl="0" eaLnBrk="0" fontAlgn="base" hangingPunct="0">
              <a:spcBef>
                <a:spcPct val="0"/>
              </a:spcBef>
              <a:spcAft>
                <a:spcPct val="0"/>
              </a:spcAft>
              <a:defRPr sz="4400">
                <a:solidFill>
                  <a:schemeClr val="tx2"/>
                </a:solidFill>
                <a:latin typeface="Arial Narrow" pitchFamily="34" charset="0"/>
              </a:defRPr>
            </a:lvl3pPr>
            <a:lvl4pPr algn="ctr" rtl="0" eaLnBrk="0" fontAlgn="base" hangingPunct="0">
              <a:spcBef>
                <a:spcPct val="0"/>
              </a:spcBef>
              <a:spcAft>
                <a:spcPct val="0"/>
              </a:spcAft>
              <a:defRPr sz="4400">
                <a:solidFill>
                  <a:schemeClr val="tx2"/>
                </a:solidFill>
                <a:latin typeface="Arial Narrow" pitchFamily="34" charset="0"/>
              </a:defRPr>
            </a:lvl4pPr>
            <a:lvl5pPr algn="ctr" rtl="0" eaLnBrk="0" fontAlgn="base" hangingPunct="0">
              <a:spcBef>
                <a:spcPct val="0"/>
              </a:spcBef>
              <a:spcAft>
                <a:spcPct val="0"/>
              </a:spcAft>
              <a:defRPr sz="4400">
                <a:solidFill>
                  <a:schemeClr val="tx2"/>
                </a:solidFill>
                <a:latin typeface="Arial Narrow" pitchFamily="34" charset="0"/>
              </a:defRPr>
            </a:lvl5pPr>
            <a:lvl6pPr marL="457200" algn="ctr" rtl="0" fontAlgn="base">
              <a:spcBef>
                <a:spcPct val="0"/>
              </a:spcBef>
              <a:spcAft>
                <a:spcPct val="0"/>
              </a:spcAft>
              <a:defRPr sz="4400">
                <a:solidFill>
                  <a:schemeClr val="tx2"/>
                </a:solidFill>
                <a:latin typeface="Arial Narrow" pitchFamily="34" charset="0"/>
              </a:defRPr>
            </a:lvl6pPr>
            <a:lvl7pPr marL="914400" algn="ctr" rtl="0" fontAlgn="base">
              <a:spcBef>
                <a:spcPct val="0"/>
              </a:spcBef>
              <a:spcAft>
                <a:spcPct val="0"/>
              </a:spcAft>
              <a:defRPr sz="4400">
                <a:solidFill>
                  <a:schemeClr val="tx2"/>
                </a:solidFill>
                <a:latin typeface="Arial Narrow" pitchFamily="34" charset="0"/>
              </a:defRPr>
            </a:lvl7pPr>
            <a:lvl8pPr marL="1371600" algn="ctr" rtl="0" fontAlgn="base">
              <a:spcBef>
                <a:spcPct val="0"/>
              </a:spcBef>
              <a:spcAft>
                <a:spcPct val="0"/>
              </a:spcAft>
              <a:defRPr sz="4400">
                <a:solidFill>
                  <a:schemeClr val="tx2"/>
                </a:solidFill>
                <a:latin typeface="Arial Narrow" pitchFamily="34" charset="0"/>
              </a:defRPr>
            </a:lvl8pPr>
            <a:lvl9pPr marL="1828800" algn="ctr" rtl="0" fontAlgn="base">
              <a:spcBef>
                <a:spcPct val="0"/>
              </a:spcBef>
              <a:spcAft>
                <a:spcPct val="0"/>
              </a:spcAft>
              <a:defRPr sz="4400">
                <a:solidFill>
                  <a:schemeClr val="tx2"/>
                </a:solidFill>
                <a:latin typeface="Arial Narrow" pitchFamily="34" charset="0"/>
              </a:defRPr>
            </a:lvl9pPr>
          </a:lstStyle>
          <a:p>
            <a:r>
              <a:rPr lang="es-CO" sz="2000" smtClean="0">
                <a:ln>
                  <a:solidFill>
                    <a:schemeClr val="bg1"/>
                  </a:solidFill>
                </a:ln>
                <a:solidFill>
                  <a:srgbClr val="D70F22"/>
                </a:solidFill>
                <a:effectLst>
                  <a:glow rad="101600">
                    <a:schemeClr val="accent4">
                      <a:satMod val="175000"/>
                      <a:alpha val="40000"/>
                    </a:schemeClr>
                  </a:glow>
                </a:effectLst>
              </a:rPr>
              <a:t>HOW TO PROMOTE AN ENGLISH SPEAKING  ENVIRONMENT AT SCHOOL</a:t>
            </a:r>
            <a:endParaRPr lang="es-CO" sz="2000" dirty="0" smtClean="0">
              <a:ln>
                <a:solidFill>
                  <a:schemeClr val="bg1"/>
                </a:solidFill>
              </a:ln>
              <a:solidFill>
                <a:srgbClr val="D70F22"/>
              </a:solidFill>
              <a:effectLst>
                <a:glow rad="101600">
                  <a:schemeClr val="accent4">
                    <a:satMod val="175000"/>
                    <a:alpha val="40000"/>
                  </a:schemeClr>
                </a:glow>
              </a:effectLst>
            </a:endParaRPr>
          </a:p>
        </p:txBody>
      </p:sp>
      <p:sp>
        <p:nvSpPr>
          <p:cNvPr id="6" name="2 Marcador de contenido"/>
          <p:cNvSpPr txBox="1">
            <a:spLocks/>
          </p:cNvSpPr>
          <p:nvPr/>
        </p:nvSpPr>
        <p:spPr bwMode="auto">
          <a:xfrm>
            <a:off x="251520" y="1844824"/>
            <a:ext cx="864096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50000"/>
              </a:lnSpc>
              <a:buNone/>
            </a:pPr>
            <a:endParaRPr lang="es-MX" sz="4400" b="1" dirty="0">
              <a:solidFill>
                <a:srgbClr val="002060"/>
              </a:solidFill>
              <a:effectLst>
                <a:glow rad="63500">
                  <a:schemeClr val="accent4">
                    <a:satMod val="175000"/>
                    <a:alpha val="40000"/>
                  </a:schemeClr>
                </a:glow>
              </a:effectLst>
              <a:latin typeface="Janda Scrapgirl Dots" pitchFamily="2" charset="0"/>
            </a:endParaRPr>
          </a:p>
        </p:txBody>
      </p:sp>
      <p:sp>
        <p:nvSpPr>
          <p:cNvPr id="7" name="2 Marcador de contenido"/>
          <p:cNvSpPr txBox="1">
            <a:spLocks/>
          </p:cNvSpPr>
          <p:nvPr/>
        </p:nvSpPr>
        <p:spPr bwMode="auto">
          <a:xfrm>
            <a:off x="107504" y="2786100"/>
            <a:ext cx="8640960"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0" indent="0" algn="ctr">
              <a:lnSpc>
                <a:spcPct val="200000"/>
              </a:lnSpc>
              <a:buNone/>
            </a:pPr>
            <a:r>
              <a:rPr lang="en-US" sz="7200" b="1" dirty="0" smtClean="0">
                <a:solidFill>
                  <a:srgbClr val="002060"/>
                </a:solidFill>
                <a:effectLst>
                  <a:glow rad="63500">
                    <a:schemeClr val="accent4">
                      <a:satMod val="175000"/>
                      <a:alpha val="40000"/>
                    </a:schemeClr>
                  </a:glow>
                </a:effectLst>
                <a:latin typeface="Janda Scrapgirl Dots" pitchFamily="2" charset="0"/>
              </a:rPr>
              <a:t>TESTIMONIES</a:t>
            </a:r>
            <a:endParaRPr lang="es-MX" sz="7200" b="1" dirty="0">
              <a:solidFill>
                <a:srgbClr val="002060"/>
              </a:solidFill>
              <a:effectLst>
                <a:glow rad="63500">
                  <a:schemeClr val="accent4">
                    <a:satMod val="175000"/>
                    <a:alpha val="40000"/>
                  </a:schemeClr>
                </a:glow>
              </a:effectLst>
              <a:latin typeface="Janda Scrapgirl Dots" pitchFamily="2" charset="0"/>
            </a:endParaRPr>
          </a:p>
        </p:txBody>
      </p:sp>
    </p:spTree>
    <p:extLst>
      <p:ext uri="{BB962C8B-B14F-4D97-AF65-F5344CB8AC3E}">
        <p14:creationId xmlns:p14="http://schemas.microsoft.com/office/powerpoint/2010/main" val="1936849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SECRETARIAACADE\Usuarios\LOGO PHILADELPHIA INTERNACIONAL.jpg"/>
          <p:cNvPicPr>
            <a:picLocks noChangeAspect="1" noChangeArrowheads="1"/>
          </p:cNvPicPr>
          <p:nvPr/>
        </p:nvPicPr>
        <p:blipFill>
          <a:blip r:embed="rId2">
            <a:extLst>
              <a:ext uri="{28A0092B-C50C-407E-A947-70E740481C1C}">
                <a14:useLocalDpi xmlns:a14="http://schemas.microsoft.com/office/drawing/2010/main" val="0"/>
              </a:ext>
            </a:extLst>
          </a:blip>
          <a:srcRect l="25233" t="20816" r="30244" b="24254"/>
          <a:stretch>
            <a:fillRect/>
          </a:stretch>
        </p:blipFill>
        <p:spPr bwMode="auto">
          <a:xfrm>
            <a:off x="7699363" y="5517232"/>
            <a:ext cx="1409141" cy="1268760"/>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bwMode="auto">
          <a:xfrm>
            <a:off x="1322851" y="476672"/>
            <a:ext cx="79296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Narrow" pitchFamily="34" charset="0"/>
              </a:defRPr>
            </a:lvl2pPr>
            <a:lvl3pPr algn="ctr" rtl="0" eaLnBrk="0" fontAlgn="base" hangingPunct="0">
              <a:spcBef>
                <a:spcPct val="0"/>
              </a:spcBef>
              <a:spcAft>
                <a:spcPct val="0"/>
              </a:spcAft>
              <a:defRPr sz="4400">
                <a:solidFill>
                  <a:schemeClr val="tx2"/>
                </a:solidFill>
                <a:latin typeface="Arial Narrow" pitchFamily="34" charset="0"/>
              </a:defRPr>
            </a:lvl3pPr>
            <a:lvl4pPr algn="ctr" rtl="0" eaLnBrk="0" fontAlgn="base" hangingPunct="0">
              <a:spcBef>
                <a:spcPct val="0"/>
              </a:spcBef>
              <a:spcAft>
                <a:spcPct val="0"/>
              </a:spcAft>
              <a:defRPr sz="4400">
                <a:solidFill>
                  <a:schemeClr val="tx2"/>
                </a:solidFill>
                <a:latin typeface="Arial Narrow" pitchFamily="34" charset="0"/>
              </a:defRPr>
            </a:lvl4pPr>
            <a:lvl5pPr algn="ctr" rtl="0" eaLnBrk="0" fontAlgn="base" hangingPunct="0">
              <a:spcBef>
                <a:spcPct val="0"/>
              </a:spcBef>
              <a:spcAft>
                <a:spcPct val="0"/>
              </a:spcAft>
              <a:defRPr sz="4400">
                <a:solidFill>
                  <a:schemeClr val="tx2"/>
                </a:solidFill>
                <a:latin typeface="Arial Narrow" pitchFamily="34" charset="0"/>
              </a:defRPr>
            </a:lvl5pPr>
            <a:lvl6pPr marL="457200" algn="ctr" rtl="0" fontAlgn="base">
              <a:spcBef>
                <a:spcPct val="0"/>
              </a:spcBef>
              <a:spcAft>
                <a:spcPct val="0"/>
              </a:spcAft>
              <a:defRPr sz="4400">
                <a:solidFill>
                  <a:schemeClr val="tx2"/>
                </a:solidFill>
                <a:latin typeface="Arial Narrow" pitchFamily="34" charset="0"/>
              </a:defRPr>
            </a:lvl6pPr>
            <a:lvl7pPr marL="914400" algn="ctr" rtl="0" fontAlgn="base">
              <a:spcBef>
                <a:spcPct val="0"/>
              </a:spcBef>
              <a:spcAft>
                <a:spcPct val="0"/>
              </a:spcAft>
              <a:defRPr sz="4400">
                <a:solidFill>
                  <a:schemeClr val="tx2"/>
                </a:solidFill>
                <a:latin typeface="Arial Narrow" pitchFamily="34" charset="0"/>
              </a:defRPr>
            </a:lvl7pPr>
            <a:lvl8pPr marL="1371600" algn="ctr" rtl="0" fontAlgn="base">
              <a:spcBef>
                <a:spcPct val="0"/>
              </a:spcBef>
              <a:spcAft>
                <a:spcPct val="0"/>
              </a:spcAft>
              <a:defRPr sz="4400">
                <a:solidFill>
                  <a:schemeClr val="tx2"/>
                </a:solidFill>
                <a:latin typeface="Arial Narrow" pitchFamily="34" charset="0"/>
              </a:defRPr>
            </a:lvl8pPr>
            <a:lvl9pPr marL="1828800" algn="ctr" rtl="0" fontAlgn="base">
              <a:spcBef>
                <a:spcPct val="0"/>
              </a:spcBef>
              <a:spcAft>
                <a:spcPct val="0"/>
              </a:spcAft>
              <a:defRPr sz="4400">
                <a:solidFill>
                  <a:schemeClr val="tx2"/>
                </a:solidFill>
                <a:latin typeface="Arial Narrow" pitchFamily="34" charset="0"/>
              </a:defRPr>
            </a:lvl9pPr>
          </a:lstStyle>
          <a:p>
            <a:r>
              <a:rPr lang="es-CO" sz="2000" smtClean="0">
                <a:ln>
                  <a:solidFill>
                    <a:schemeClr val="bg1"/>
                  </a:solidFill>
                </a:ln>
                <a:solidFill>
                  <a:srgbClr val="D70F22"/>
                </a:solidFill>
                <a:effectLst>
                  <a:glow rad="101600">
                    <a:schemeClr val="accent4">
                      <a:satMod val="175000"/>
                      <a:alpha val="40000"/>
                    </a:schemeClr>
                  </a:glow>
                </a:effectLst>
              </a:rPr>
              <a:t>HOW TO PROMOTE AN ENGLISH SPEAKING  ENVIRONMENT AT SCHOOL</a:t>
            </a:r>
            <a:endParaRPr lang="es-CO" sz="2000" dirty="0" smtClean="0">
              <a:ln>
                <a:solidFill>
                  <a:schemeClr val="bg1"/>
                </a:solidFill>
              </a:ln>
              <a:solidFill>
                <a:srgbClr val="D70F22"/>
              </a:solidFill>
              <a:effectLst>
                <a:glow rad="101600">
                  <a:schemeClr val="accent4">
                    <a:satMod val="175000"/>
                    <a:alpha val="40000"/>
                  </a:schemeClr>
                </a:glow>
              </a:effectLst>
            </a:endParaRPr>
          </a:p>
        </p:txBody>
      </p:sp>
      <p:sp>
        <p:nvSpPr>
          <p:cNvPr id="6" name="2 Marcador de contenido"/>
          <p:cNvSpPr txBox="1">
            <a:spLocks/>
          </p:cNvSpPr>
          <p:nvPr/>
        </p:nvSpPr>
        <p:spPr bwMode="auto">
          <a:xfrm>
            <a:off x="251520" y="1844824"/>
            <a:ext cx="864096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50000"/>
              </a:lnSpc>
              <a:buNone/>
            </a:pPr>
            <a:endParaRPr lang="es-MX" sz="4400" b="1" dirty="0">
              <a:solidFill>
                <a:srgbClr val="002060"/>
              </a:solidFill>
              <a:effectLst>
                <a:glow rad="63500">
                  <a:schemeClr val="accent4">
                    <a:satMod val="175000"/>
                    <a:alpha val="40000"/>
                  </a:schemeClr>
                </a:glow>
              </a:effectLst>
              <a:latin typeface="Janda Scrapgirl Dots" pitchFamily="2" charset="0"/>
            </a:endParaRPr>
          </a:p>
        </p:txBody>
      </p:sp>
      <p:sp>
        <p:nvSpPr>
          <p:cNvPr id="7" name="2 Marcador de contenido"/>
          <p:cNvSpPr txBox="1">
            <a:spLocks/>
          </p:cNvSpPr>
          <p:nvPr/>
        </p:nvSpPr>
        <p:spPr bwMode="auto">
          <a:xfrm>
            <a:off x="251520" y="1376772"/>
            <a:ext cx="864096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0" indent="0" algn="ctr">
              <a:lnSpc>
                <a:spcPct val="200000"/>
              </a:lnSpc>
              <a:buNone/>
            </a:pPr>
            <a:r>
              <a:rPr lang="en-US" sz="4000" b="1" dirty="0" smtClean="0">
                <a:solidFill>
                  <a:srgbClr val="002060"/>
                </a:solidFill>
                <a:effectLst>
                  <a:glow rad="63500">
                    <a:schemeClr val="accent4">
                      <a:satMod val="175000"/>
                      <a:alpha val="40000"/>
                    </a:schemeClr>
                  </a:glow>
                </a:effectLst>
                <a:latin typeface="Janda Scrapgirl Dots" pitchFamily="2" charset="0"/>
              </a:rPr>
              <a:t>IMPORTANT  FACTS /RESULTS:</a:t>
            </a:r>
            <a:endParaRPr lang="es-MX" sz="2400" b="1" dirty="0">
              <a:solidFill>
                <a:srgbClr val="002060"/>
              </a:solidFill>
              <a:effectLst>
                <a:glow rad="63500">
                  <a:schemeClr val="accent4">
                    <a:satMod val="175000"/>
                    <a:alpha val="40000"/>
                  </a:schemeClr>
                </a:glow>
              </a:effectLst>
              <a:latin typeface="Janda Scrapgirl Dots" pitchFamily="2" charset="0"/>
            </a:endParaRPr>
          </a:p>
        </p:txBody>
      </p:sp>
      <p:sp>
        <p:nvSpPr>
          <p:cNvPr id="8" name="2 Marcador de contenido"/>
          <p:cNvSpPr txBox="1">
            <a:spLocks/>
          </p:cNvSpPr>
          <p:nvPr/>
        </p:nvSpPr>
        <p:spPr bwMode="auto">
          <a:xfrm>
            <a:off x="229568" y="2683148"/>
            <a:ext cx="8640960"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lnSpc>
                <a:spcPct val="150000"/>
              </a:lnSpc>
            </a:pPr>
            <a:r>
              <a:rPr lang="en-US" b="1" dirty="0" smtClean="0">
                <a:solidFill>
                  <a:srgbClr val="002060"/>
                </a:solidFill>
                <a:effectLst>
                  <a:glow rad="63500">
                    <a:schemeClr val="accent4">
                      <a:satMod val="175000"/>
                      <a:alpha val="40000"/>
                    </a:schemeClr>
                  </a:glow>
                </a:effectLst>
                <a:latin typeface="Janda Scrapgirl Dots" pitchFamily="2" charset="0"/>
              </a:rPr>
              <a:t>All students have the opportunity to win, not only the “good” ones.</a:t>
            </a:r>
          </a:p>
          <a:p>
            <a:pPr lvl="0">
              <a:lnSpc>
                <a:spcPct val="150000"/>
              </a:lnSpc>
            </a:pPr>
            <a:r>
              <a:rPr lang="en-US" b="1" dirty="0" smtClean="0">
                <a:solidFill>
                  <a:srgbClr val="002060"/>
                </a:solidFill>
                <a:effectLst>
                  <a:glow rad="63500">
                    <a:schemeClr val="accent4">
                      <a:satMod val="175000"/>
                      <a:alpha val="40000"/>
                    </a:schemeClr>
                  </a:glow>
                </a:effectLst>
                <a:latin typeface="Janda Scrapgirl Dots" pitchFamily="2" charset="0"/>
              </a:rPr>
              <a:t> </a:t>
            </a:r>
            <a:r>
              <a:rPr lang="en-US" b="1" dirty="0">
                <a:solidFill>
                  <a:srgbClr val="002060"/>
                </a:solidFill>
                <a:effectLst>
                  <a:glow rad="63500">
                    <a:schemeClr val="accent4">
                      <a:satMod val="175000"/>
                      <a:alpha val="40000"/>
                    </a:schemeClr>
                  </a:glow>
                </a:effectLst>
                <a:latin typeface="Janda Scrapgirl Dots" pitchFamily="2" charset="0"/>
              </a:rPr>
              <a:t>I</a:t>
            </a:r>
            <a:r>
              <a:rPr lang="en-US" b="1" dirty="0" smtClean="0">
                <a:solidFill>
                  <a:srgbClr val="002060"/>
                </a:solidFill>
                <a:effectLst>
                  <a:glow rad="63500">
                    <a:schemeClr val="accent4">
                      <a:satMod val="175000"/>
                      <a:alpha val="40000"/>
                    </a:schemeClr>
                  </a:glow>
                </a:effectLst>
                <a:latin typeface="Janda Scrapgirl Dots" pitchFamily="2" charset="0"/>
              </a:rPr>
              <a:t>ncreases self-confidence.</a:t>
            </a:r>
          </a:p>
          <a:p>
            <a:pPr lvl="0">
              <a:lnSpc>
                <a:spcPct val="150000"/>
              </a:lnSpc>
            </a:pPr>
            <a:r>
              <a:rPr lang="en-US" b="1" dirty="0" smtClean="0">
                <a:solidFill>
                  <a:srgbClr val="002060"/>
                </a:solidFill>
                <a:effectLst>
                  <a:glow rad="63500">
                    <a:schemeClr val="accent4">
                      <a:satMod val="175000"/>
                      <a:alpha val="40000"/>
                    </a:schemeClr>
                  </a:glow>
                </a:effectLst>
                <a:latin typeface="Janda Scrapgirl Dots" pitchFamily="2" charset="0"/>
              </a:rPr>
              <a:t>Promotes positive attitudes towards the second language.</a:t>
            </a:r>
          </a:p>
        </p:txBody>
      </p:sp>
    </p:spTree>
    <p:extLst>
      <p:ext uri="{BB962C8B-B14F-4D97-AF65-F5344CB8AC3E}">
        <p14:creationId xmlns:p14="http://schemas.microsoft.com/office/powerpoint/2010/main" val="1388523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SECRETARIAACADE\Usuarios\LOGO PHILADELPHIA INTERNACIONAL.jpg"/>
          <p:cNvPicPr>
            <a:picLocks noChangeAspect="1" noChangeArrowheads="1"/>
          </p:cNvPicPr>
          <p:nvPr/>
        </p:nvPicPr>
        <p:blipFill>
          <a:blip r:embed="rId3">
            <a:extLst>
              <a:ext uri="{28A0092B-C50C-407E-A947-70E740481C1C}">
                <a14:useLocalDpi xmlns:a14="http://schemas.microsoft.com/office/drawing/2010/main" val="0"/>
              </a:ext>
            </a:extLst>
          </a:blip>
          <a:srcRect l="25233" t="20816" r="30244" b="24254"/>
          <a:stretch>
            <a:fillRect/>
          </a:stretch>
        </p:blipFill>
        <p:spPr bwMode="auto">
          <a:xfrm>
            <a:off x="7699363" y="5517232"/>
            <a:ext cx="1409141" cy="1268760"/>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bwMode="auto">
          <a:xfrm>
            <a:off x="1322851" y="476672"/>
            <a:ext cx="79296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Narrow" pitchFamily="34" charset="0"/>
              </a:defRPr>
            </a:lvl2pPr>
            <a:lvl3pPr algn="ctr" rtl="0" eaLnBrk="0" fontAlgn="base" hangingPunct="0">
              <a:spcBef>
                <a:spcPct val="0"/>
              </a:spcBef>
              <a:spcAft>
                <a:spcPct val="0"/>
              </a:spcAft>
              <a:defRPr sz="4400">
                <a:solidFill>
                  <a:schemeClr val="tx2"/>
                </a:solidFill>
                <a:latin typeface="Arial Narrow" pitchFamily="34" charset="0"/>
              </a:defRPr>
            </a:lvl3pPr>
            <a:lvl4pPr algn="ctr" rtl="0" eaLnBrk="0" fontAlgn="base" hangingPunct="0">
              <a:spcBef>
                <a:spcPct val="0"/>
              </a:spcBef>
              <a:spcAft>
                <a:spcPct val="0"/>
              </a:spcAft>
              <a:defRPr sz="4400">
                <a:solidFill>
                  <a:schemeClr val="tx2"/>
                </a:solidFill>
                <a:latin typeface="Arial Narrow" pitchFamily="34" charset="0"/>
              </a:defRPr>
            </a:lvl4pPr>
            <a:lvl5pPr algn="ctr" rtl="0" eaLnBrk="0" fontAlgn="base" hangingPunct="0">
              <a:spcBef>
                <a:spcPct val="0"/>
              </a:spcBef>
              <a:spcAft>
                <a:spcPct val="0"/>
              </a:spcAft>
              <a:defRPr sz="4400">
                <a:solidFill>
                  <a:schemeClr val="tx2"/>
                </a:solidFill>
                <a:latin typeface="Arial Narrow" pitchFamily="34" charset="0"/>
              </a:defRPr>
            </a:lvl5pPr>
            <a:lvl6pPr marL="457200" algn="ctr" rtl="0" fontAlgn="base">
              <a:spcBef>
                <a:spcPct val="0"/>
              </a:spcBef>
              <a:spcAft>
                <a:spcPct val="0"/>
              </a:spcAft>
              <a:defRPr sz="4400">
                <a:solidFill>
                  <a:schemeClr val="tx2"/>
                </a:solidFill>
                <a:latin typeface="Arial Narrow" pitchFamily="34" charset="0"/>
              </a:defRPr>
            </a:lvl6pPr>
            <a:lvl7pPr marL="914400" algn="ctr" rtl="0" fontAlgn="base">
              <a:spcBef>
                <a:spcPct val="0"/>
              </a:spcBef>
              <a:spcAft>
                <a:spcPct val="0"/>
              </a:spcAft>
              <a:defRPr sz="4400">
                <a:solidFill>
                  <a:schemeClr val="tx2"/>
                </a:solidFill>
                <a:latin typeface="Arial Narrow" pitchFamily="34" charset="0"/>
              </a:defRPr>
            </a:lvl7pPr>
            <a:lvl8pPr marL="1371600" algn="ctr" rtl="0" fontAlgn="base">
              <a:spcBef>
                <a:spcPct val="0"/>
              </a:spcBef>
              <a:spcAft>
                <a:spcPct val="0"/>
              </a:spcAft>
              <a:defRPr sz="4400">
                <a:solidFill>
                  <a:schemeClr val="tx2"/>
                </a:solidFill>
                <a:latin typeface="Arial Narrow" pitchFamily="34" charset="0"/>
              </a:defRPr>
            </a:lvl8pPr>
            <a:lvl9pPr marL="1828800" algn="ctr" rtl="0" fontAlgn="base">
              <a:spcBef>
                <a:spcPct val="0"/>
              </a:spcBef>
              <a:spcAft>
                <a:spcPct val="0"/>
              </a:spcAft>
              <a:defRPr sz="4400">
                <a:solidFill>
                  <a:schemeClr val="tx2"/>
                </a:solidFill>
                <a:latin typeface="Arial Narrow" pitchFamily="34" charset="0"/>
              </a:defRPr>
            </a:lvl9pPr>
          </a:lstStyle>
          <a:p>
            <a:r>
              <a:rPr lang="es-CO" sz="2000" smtClean="0">
                <a:ln>
                  <a:solidFill>
                    <a:schemeClr val="bg1"/>
                  </a:solidFill>
                </a:ln>
                <a:solidFill>
                  <a:srgbClr val="D70F22"/>
                </a:solidFill>
                <a:effectLst>
                  <a:glow rad="101600">
                    <a:schemeClr val="accent4">
                      <a:satMod val="175000"/>
                      <a:alpha val="40000"/>
                    </a:schemeClr>
                  </a:glow>
                </a:effectLst>
              </a:rPr>
              <a:t>HOW TO PROMOTE AN ENGLISH SPEAKING  ENVIRONMENT AT SCHOOL</a:t>
            </a:r>
            <a:endParaRPr lang="es-CO" sz="2000" dirty="0" smtClean="0">
              <a:ln>
                <a:solidFill>
                  <a:schemeClr val="bg1"/>
                </a:solidFill>
              </a:ln>
              <a:solidFill>
                <a:srgbClr val="D70F22"/>
              </a:solidFill>
              <a:effectLst>
                <a:glow rad="101600">
                  <a:schemeClr val="accent4">
                    <a:satMod val="175000"/>
                    <a:alpha val="40000"/>
                  </a:schemeClr>
                </a:glow>
              </a:effectLst>
            </a:endParaRPr>
          </a:p>
        </p:txBody>
      </p:sp>
      <p:sp>
        <p:nvSpPr>
          <p:cNvPr id="6" name="2 Marcador de contenido"/>
          <p:cNvSpPr txBox="1">
            <a:spLocks/>
          </p:cNvSpPr>
          <p:nvPr/>
        </p:nvSpPr>
        <p:spPr bwMode="auto">
          <a:xfrm>
            <a:off x="251520" y="1844824"/>
            <a:ext cx="864096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50000"/>
              </a:lnSpc>
              <a:buNone/>
            </a:pPr>
            <a:endParaRPr lang="es-MX" sz="4400" b="1" dirty="0">
              <a:solidFill>
                <a:srgbClr val="002060"/>
              </a:solidFill>
              <a:effectLst>
                <a:glow rad="63500">
                  <a:schemeClr val="accent4">
                    <a:satMod val="175000"/>
                    <a:alpha val="40000"/>
                  </a:schemeClr>
                </a:glow>
              </a:effectLst>
              <a:latin typeface="Janda Scrapgirl Dots" pitchFamily="2" charset="0"/>
            </a:endParaRPr>
          </a:p>
        </p:txBody>
      </p:sp>
      <p:sp>
        <p:nvSpPr>
          <p:cNvPr id="8" name="2 Marcador de contenido"/>
          <p:cNvSpPr txBox="1">
            <a:spLocks/>
          </p:cNvSpPr>
          <p:nvPr/>
        </p:nvSpPr>
        <p:spPr bwMode="auto">
          <a:xfrm>
            <a:off x="198488" y="1844824"/>
            <a:ext cx="840596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lnSpc>
                <a:spcPct val="150000"/>
              </a:lnSpc>
            </a:pPr>
            <a:r>
              <a:rPr lang="en-US" sz="3600" b="1" dirty="0" smtClean="0">
                <a:solidFill>
                  <a:srgbClr val="002060"/>
                </a:solidFill>
                <a:effectLst>
                  <a:glow rad="63500">
                    <a:schemeClr val="accent4">
                      <a:satMod val="175000"/>
                      <a:alpha val="40000"/>
                    </a:schemeClr>
                  </a:glow>
                </a:effectLst>
                <a:latin typeface="Janda Scrapgirl Dots" pitchFamily="2" charset="0"/>
              </a:rPr>
              <a:t>Strengthens teacher-student relationship.</a:t>
            </a:r>
          </a:p>
          <a:p>
            <a:pPr lvl="0">
              <a:lnSpc>
                <a:spcPct val="150000"/>
              </a:lnSpc>
            </a:pPr>
            <a:r>
              <a:rPr lang="en-US" sz="3600" b="1" dirty="0" smtClean="0">
                <a:solidFill>
                  <a:srgbClr val="002060"/>
                </a:solidFill>
                <a:effectLst>
                  <a:glow rad="63500">
                    <a:schemeClr val="accent4">
                      <a:satMod val="175000"/>
                      <a:alpha val="40000"/>
                    </a:schemeClr>
                  </a:glow>
                </a:effectLst>
                <a:latin typeface="Janda Scrapgirl Dots" pitchFamily="2" charset="0"/>
              </a:rPr>
              <a:t>Improves academic performance in L2 classes.</a:t>
            </a:r>
          </a:p>
          <a:p>
            <a:pPr lvl="0">
              <a:lnSpc>
                <a:spcPct val="150000"/>
              </a:lnSpc>
            </a:pPr>
            <a:r>
              <a:rPr lang="en-US" sz="3600" b="1" dirty="0" smtClean="0">
                <a:solidFill>
                  <a:srgbClr val="002060"/>
                </a:solidFill>
                <a:effectLst>
                  <a:glow rad="63500">
                    <a:schemeClr val="accent4">
                      <a:satMod val="175000"/>
                      <a:alpha val="40000"/>
                    </a:schemeClr>
                  </a:glow>
                </a:effectLst>
                <a:latin typeface="Janda Scrapgirl Dots" pitchFamily="2" charset="0"/>
              </a:rPr>
              <a:t>Fosters creativity and participation.</a:t>
            </a:r>
            <a:endParaRPr lang="es-MX" sz="3600" b="1" dirty="0">
              <a:solidFill>
                <a:srgbClr val="002060"/>
              </a:solidFill>
              <a:effectLst>
                <a:glow rad="63500">
                  <a:schemeClr val="accent4">
                    <a:satMod val="175000"/>
                    <a:alpha val="40000"/>
                  </a:schemeClr>
                </a:glow>
              </a:effectLst>
              <a:latin typeface="Janda Scrapgirl Dots" pitchFamily="2" charset="0"/>
            </a:endParaRPr>
          </a:p>
        </p:txBody>
      </p:sp>
    </p:spTree>
    <p:extLst>
      <p:ext uri="{BB962C8B-B14F-4D97-AF65-F5344CB8AC3E}">
        <p14:creationId xmlns:p14="http://schemas.microsoft.com/office/powerpoint/2010/main" val="1388523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a:xfrm>
            <a:off x="1168243" y="476672"/>
            <a:ext cx="7929669" cy="1143000"/>
          </a:xfrm>
        </p:spPr>
        <p:txBody>
          <a:bodyPr/>
          <a:lstStyle/>
          <a:p>
            <a:r>
              <a:rPr lang="es-CO" sz="2000" dirty="0">
                <a:ln>
                  <a:solidFill>
                    <a:schemeClr val="bg1"/>
                  </a:solidFill>
                </a:ln>
                <a:solidFill>
                  <a:srgbClr val="D70F22"/>
                </a:solidFill>
                <a:effectLst>
                  <a:glow rad="101600">
                    <a:schemeClr val="accent4">
                      <a:satMod val="175000"/>
                      <a:alpha val="40000"/>
                    </a:schemeClr>
                  </a:glow>
                </a:effectLst>
              </a:rPr>
              <a:t>HOW TO PROMOTE AN ENGLISH SPEAKING  ENVIRONMENT AT SCHOOL</a:t>
            </a:r>
            <a:endParaRPr lang="es-CO" sz="2000" dirty="0" smtClean="0">
              <a:ln>
                <a:solidFill>
                  <a:schemeClr val="bg1"/>
                </a:solidFill>
              </a:ln>
              <a:solidFill>
                <a:srgbClr val="D70F22"/>
              </a:solidFill>
              <a:effectLst>
                <a:glow rad="101600">
                  <a:schemeClr val="accent4">
                    <a:satMod val="175000"/>
                    <a:alpha val="40000"/>
                  </a:schemeClr>
                </a:glow>
              </a:effectLst>
            </a:endParaRPr>
          </a:p>
        </p:txBody>
      </p:sp>
      <p:sp>
        <p:nvSpPr>
          <p:cNvPr id="10243" name="2 Marcador de contenido"/>
          <p:cNvSpPr>
            <a:spLocks noGrp="1"/>
          </p:cNvSpPr>
          <p:nvPr>
            <p:ph idx="1"/>
          </p:nvPr>
        </p:nvSpPr>
        <p:spPr>
          <a:xfrm>
            <a:off x="947775" y="1844824"/>
            <a:ext cx="6764288" cy="2160240"/>
          </a:xfrm>
        </p:spPr>
        <p:txBody>
          <a:bodyPr/>
          <a:lstStyle/>
          <a:p>
            <a:pPr marL="0" indent="0" algn="ctr">
              <a:buNone/>
            </a:pPr>
            <a:r>
              <a:rPr lang="es-CO" sz="6600" dirty="0" err="1" smtClean="0">
                <a:ln>
                  <a:solidFill>
                    <a:srgbClr val="002060"/>
                  </a:solidFill>
                </a:ln>
                <a:solidFill>
                  <a:srgbClr val="7030A0"/>
                </a:solidFill>
                <a:effectLst>
                  <a:glow rad="63500">
                    <a:schemeClr val="accent4">
                      <a:satMod val="175000"/>
                      <a:alpha val="40000"/>
                    </a:schemeClr>
                  </a:glow>
                </a:effectLst>
                <a:latin typeface="Janda Scrapgirl Dots" pitchFamily="2" charset="0"/>
              </a:rPr>
              <a:t>Why</a:t>
            </a:r>
            <a:r>
              <a:rPr lang="es-CO" sz="6600" dirty="0" smtClean="0">
                <a:ln>
                  <a:solidFill>
                    <a:srgbClr val="002060"/>
                  </a:solidFill>
                </a:ln>
                <a:solidFill>
                  <a:srgbClr val="7030A0"/>
                </a:solidFill>
                <a:effectLst>
                  <a:glow rad="63500">
                    <a:schemeClr val="accent4">
                      <a:satMod val="175000"/>
                      <a:alpha val="40000"/>
                    </a:schemeClr>
                  </a:glow>
                </a:effectLst>
                <a:latin typeface="Janda Scrapgirl Dots" pitchFamily="2" charset="0"/>
              </a:rPr>
              <a:t> did </a:t>
            </a:r>
            <a:r>
              <a:rPr lang="es-CO" sz="6600" dirty="0" err="1" smtClean="0">
                <a:ln>
                  <a:solidFill>
                    <a:srgbClr val="002060"/>
                  </a:solidFill>
                </a:ln>
                <a:solidFill>
                  <a:srgbClr val="7030A0"/>
                </a:solidFill>
                <a:effectLst>
                  <a:glow rad="63500">
                    <a:schemeClr val="accent4">
                      <a:satMod val="175000"/>
                      <a:alpha val="40000"/>
                    </a:schemeClr>
                  </a:glow>
                </a:effectLst>
                <a:latin typeface="Janda Scrapgirl Dots" pitchFamily="2" charset="0"/>
              </a:rPr>
              <a:t>you</a:t>
            </a:r>
            <a:r>
              <a:rPr lang="es-CO" sz="6600" dirty="0" smtClean="0">
                <a:ln>
                  <a:solidFill>
                    <a:srgbClr val="002060"/>
                  </a:solidFill>
                </a:ln>
                <a:solidFill>
                  <a:srgbClr val="7030A0"/>
                </a:solidFill>
                <a:effectLst>
                  <a:glow rad="63500">
                    <a:schemeClr val="accent4">
                      <a:satMod val="175000"/>
                      <a:alpha val="40000"/>
                    </a:schemeClr>
                  </a:glow>
                </a:effectLst>
                <a:latin typeface="Janda Scrapgirl Dots" pitchFamily="2" charset="0"/>
              </a:rPr>
              <a:t> </a:t>
            </a:r>
            <a:r>
              <a:rPr lang="es-CO" sz="6600" dirty="0" err="1" smtClean="0">
                <a:ln>
                  <a:solidFill>
                    <a:srgbClr val="002060"/>
                  </a:solidFill>
                </a:ln>
                <a:solidFill>
                  <a:srgbClr val="7030A0"/>
                </a:solidFill>
                <a:effectLst>
                  <a:glow rad="63500">
                    <a:schemeClr val="accent4">
                      <a:satMod val="175000"/>
                      <a:alpha val="40000"/>
                    </a:schemeClr>
                  </a:glow>
                </a:effectLst>
                <a:latin typeface="Janda Scrapgirl Dots" pitchFamily="2" charset="0"/>
              </a:rPr>
              <a:t>learn</a:t>
            </a:r>
            <a:r>
              <a:rPr lang="es-CO" sz="6600" dirty="0" smtClean="0">
                <a:ln>
                  <a:solidFill>
                    <a:srgbClr val="002060"/>
                  </a:solidFill>
                </a:ln>
                <a:solidFill>
                  <a:srgbClr val="7030A0"/>
                </a:solidFill>
                <a:effectLst>
                  <a:glow rad="63500">
                    <a:schemeClr val="accent4">
                      <a:satMod val="175000"/>
                      <a:alpha val="40000"/>
                    </a:schemeClr>
                  </a:glow>
                </a:effectLst>
                <a:latin typeface="Janda Scrapgirl Dots" pitchFamily="2" charset="0"/>
              </a:rPr>
              <a:t> </a:t>
            </a:r>
            <a:r>
              <a:rPr lang="es-CO" sz="6600" dirty="0" err="1" smtClean="0">
                <a:ln>
                  <a:solidFill>
                    <a:srgbClr val="002060"/>
                  </a:solidFill>
                </a:ln>
                <a:solidFill>
                  <a:srgbClr val="7030A0"/>
                </a:solidFill>
                <a:effectLst>
                  <a:glow rad="63500">
                    <a:schemeClr val="accent4">
                      <a:satMod val="175000"/>
                      <a:alpha val="40000"/>
                    </a:schemeClr>
                  </a:glow>
                </a:effectLst>
                <a:latin typeface="Janda Scrapgirl Dots" pitchFamily="2" charset="0"/>
              </a:rPr>
              <a:t>english</a:t>
            </a:r>
            <a:r>
              <a:rPr lang="es-CO" sz="6600" dirty="0" smtClean="0">
                <a:ln>
                  <a:solidFill>
                    <a:srgbClr val="002060"/>
                  </a:solidFill>
                </a:ln>
                <a:solidFill>
                  <a:srgbClr val="7030A0"/>
                </a:solidFill>
                <a:effectLst>
                  <a:glow rad="63500">
                    <a:schemeClr val="accent4">
                      <a:satMod val="175000"/>
                      <a:alpha val="40000"/>
                    </a:schemeClr>
                  </a:glow>
                </a:effectLst>
                <a:latin typeface="Janda Scrapgirl Dots" pitchFamily="2" charset="0"/>
              </a:rPr>
              <a:t>?</a:t>
            </a:r>
          </a:p>
        </p:txBody>
      </p:sp>
      <p:pic>
        <p:nvPicPr>
          <p:cNvPr id="4" name="Picture 14" descr="\\SECRETARIAACADE\Usuarios\LOGO PHILADELPHIA INTERNACIONAL.jpg"/>
          <p:cNvPicPr>
            <a:picLocks noChangeAspect="1" noChangeArrowheads="1"/>
          </p:cNvPicPr>
          <p:nvPr/>
        </p:nvPicPr>
        <p:blipFill>
          <a:blip r:embed="rId2">
            <a:extLst>
              <a:ext uri="{28A0092B-C50C-407E-A947-70E740481C1C}">
                <a14:useLocalDpi xmlns:a14="http://schemas.microsoft.com/office/drawing/2010/main" val="0"/>
              </a:ext>
            </a:extLst>
          </a:blip>
          <a:srcRect l="25233" t="20816" r="30244" b="24254"/>
          <a:stretch>
            <a:fillRect/>
          </a:stretch>
        </p:blipFill>
        <p:spPr bwMode="auto">
          <a:xfrm>
            <a:off x="7699363" y="5517232"/>
            <a:ext cx="1409141" cy="1268760"/>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http://3.bp.blogspot.com/-wCywDHRVkYI/UcyryI9TBXI/AAAAAAAAAtQ/MxOPHLgLMdg/s400/kids-having-fun-studying.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5656" y="3453598"/>
            <a:ext cx="5472608" cy="3502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651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SECRETARIAACADE\Usuarios\LOGO PHILADELPHIA INTERNACIONAL.jpg"/>
          <p:cNvPicPr>
            <a:picLocks noChangeAspect="1" noChangeArrowheads="1"/>
          </p:cNvPicPr>
          <p:nvPr/>
        </p:nvPicPr>
        <p:blipFill>
          <a:blip r:embed="rId3">
            <a:extLst>
              <a:ext uri="{28A0092B-C50C-407E-A947-70E740481C1C}">
                <a14:useLocalDpi xmlns:a14="http://schemas.microsoft.com/office/drawing/2010/main" val="0"/>
              </a:ext>
            </a:extLst>
          </a:blip>
          <a:srcRect l="25233" t="20816" r="30244" b="24254"/>
          <a:stretch>
            <a:fillRect/>
          </a:stretch>
        </p:blipFill>
        <p:spPr bwMode="auto">
          <a:xfrm>
            <a:off x="7699363" y="5517232"/>
            <a:ext cx="1409141" cy="1268760"/>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bwMode="auto">
          <a:xfrm>
            <a:off x="1322851" y="476672"/>
            <a:ext cx="79296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Narrow" pitchFamily="34" charset="0"/>
              </a:defRPr>
            </a:lvl2pPr>
            <a:lvl3pPr algn="ctr" rtl="0" eaLnBrk="0" fontAlgn="base" hangingPunct="0">
              <a:spcBef>
                <a:spcPct val="0"/>
              </a:spcBef>
              <a:spcAft>
                <a:spcPct val="0"/>
              </a:spcAft>
              <a:defRPr sz="4400">
                <a:solidFill>
                  <a:schemeClr val="tx2"/>
                </a:solidFill>
                <a:latin typeface="Arial Narrow" pitchFamily="34" charset="0"/>
              </a:defRPr>
            </a:lvl3pPr>
            <a:lvl4pPr algn="ctr" rtl="0" eaLnBrk="0" fontAlgn="base" hangingPunct="0">
              <a:spcBef>
                <a:spcPct val="0"/>
              </a:spcBef>
              <a:spcAft>
                <a:spcPct val="0"/>
              </a:spcAft>
              <a:defRPr sz="4400">
                <a:solidFill>
                  <a:schemeClr val="tx2"/>
                </a:solidFill>
                <a:latin typeface="Arial Narrow" pitchFamily="34" charset="0"/>
              </a:defRPr>
            </a:lvl4pPr>
            <a:lvl5pPr algn="ctr" rtl="0" eaLnBrk="0" fontAlgn="base" hangingPunct="0">
              <a:spcBef>
                <a:spcPct val="0"/>
              </a:spcBef>
              <a:spcAft>
                <a:spcPct val="0"/>
              </a:spcAft>
              <a:defRPr sz="4400">
                <a:solidFill>
                  <a:schemeClr val="tx2"/>
                </a:solidFill>
                <a:latin typeface="Arial Narrow" pitchFamily="34" charset="0"/>
              </a:defRPr>
            </a:lvl5pPr>
            <a:lvl6pPr marL="457200" algn="ctr" rtl="0" fontAlgn="base">
              <a:spcBef>
                <a:spcPct val="0"/>
              </a:spcBef>
              <a:spcAft>
                <a:spcPct val="0"/>
              </a:spcAft>
              <a:defRPr sz="4400">
                <a:solidFill>
                  <a:schemeClr val="tx2"/>
                </a:solidFill>
                <a:latin typeface="Arial Narrow" pitchFamily="34" charset="0"/>
              </a:defRPr>
            </a:lvl6pPr>
            <a:lvl7pPr marL="914400" algn="ctr" rtl="0" fontAlgn="base">
              <a:spcBef>
                <a:spcPct val="0"/>
              </a:spcBef>
              <a:spcAft>
                <a:spcPct val="0"/>
              </a:spcAft>
              <a:defRPr sz="4400">
                <a:solidFill>
                  <a:schemeClr val="tx2"/>
                </a:solidFill>
                <a:latin typeface="Arial Narrow" pitchFamily="34" charset="0"/>
              </a:defRPr>
            </a:lvl7pPr>
            <a:lvl8pPr marL="1371600" algn="ctr" rtl="0" fontAlgn="base">
              <a:spcBef>
                <a:spcPct val="0"/>
              </a:spcBef>
              <a:spcAft>
                <a:spcPct val="0"/>
              </a:spcAft>
              <a:defRPr sz="4400">
                <a:solidFill>
                  <a:schemeClr val="tx2"/>
                </a:solidFill>
                <a:latin typeface="Arial Narrow" pitchFamily="34" charset="0"/>
              </a:defRPr>
            </a:lvl8pPr>
            <a:lvl9pPr marL="1828800" algn="ctr" rtl="0" fontAlgn="base">
              <a:spcBef>
                <a:spcPct val="0"/>
              </a:spcBef>
              <a:spcAft>
                <a:spcPct val="0"/>
              </a:spcAft>
              <a:defRPr sz="4400">
                <a:solidFill>
                  <a:schemeClr val="tx2"/>
                </a:solidFill>
                <a:latin typeface="Arial Narrow" pitchFamily="34" charset="0"/>
              </a:defRPr>
            </a:lvl9pPr>
          </a:lstStyle>
          <a:p>
            <a:r>
              <a:rPr lang="es-CO" sz="2000" smtClean="0">
                <a:ln>
                  <a:solidFill>
                    <a:schemeClr val="bg1"/>
                  </a:solidFill>
                </a:ln>
                <a:solidFill>
                  <a:srgbClr val="D70F22"/>
                </a:solidFill>
                <a:effectLst>
                  <a:glow rad="101600">
                    <a:schemeClr val="accent4">
                      <a:satMod val="175000"/>
                      <a:alpha val="40000"/>
                    </a:schemeClr>
                  </a:glow>
                </a:effectLst>
              </a:rPr>
              <a:t>HOW TO PROMOTE AN ENGLISH SPEAKING  ENVIRONMENT AT SCHOOL</a:t>
            </a:r>
            <a:endParaRPr lang="es-CO" sz="2000" dirty="0" smtClean="0">
              <a:ln>
                <a:solidFill>
                  <a:schemeClr val="bg1"/>
                </a:solidFill>
              </a:ln>
              <a:solidFill>
                <a:srgbClr val="D70F22"/>
              </a:solidFill>
              <a:effectLst>
                <a:glow rad="101600">
                  <a:schemeClr val="accent4">
                    <a:satMod val="175000"/>
                    <a:alpha val="40000"/>
                  </a:schemeClr>
                </a:glow>
              </a:effectLst>
            </a:endParaRPr>
          </a:p>
        </p:txBody>
      </p:sp>
      <p:sp>
        <p:nvSpPr>
          <p:cNvPr id="7" name="2 Marcador de contenido"/>
          <p:cNvSpPr txBox="1">
            <a:spLocks/>
          </p:cNvSpPr>
          <p:nvPr/>
        </p:nvSpPr>
        <p:spPr bwMode="auto">
          <a:xfrm>
            <a:off x="64592" y="1412776"/>
            <a:ext cx="8640960" cy="79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0" indent="0" algn="ctr">
              <a:lnSpc>
                <a:spcPct val="200000"/>
              </a:lnSpc>
              <a:buNone/>
            </a:pPr>
            <a:r>
              <a:rPr lang="en-US" sz="4000" b="1" dirty="0" smtClean="0">
                <a:solidFill>
                  <a:srgbClr val="002060"/>
                </a:solidFill>
                <a:effectLst>
                  <a:glow rad="63500">
                    <a:schemeClr val="accent4">
                      <a:satMod val="175000"/>
                      <a:alpha val="40000"/>
                    </a:schemeClr>
                  </a:glow>
                </a:effectLst>
                <a:latin typeface="Janda Scrapgirl Dots" pitchFamily="2" charset="0"/>
              </a:rPr>
              <a:t>IDEAS…</a:t>
            </a:r>
            <a:endParaRPr lang="es-MX" sz="4000" b="1" dirty="0">
              <a:solidFill>
                <a:srgbClr val="002060"/>
              </a:solidFill>
              <a:effectLst>
                <a:glow rad="63500">
                  <a:schemeClr val="accent4">
                    <a:satMod val="175000"/>
                    <a:alpha val="40000"/>
                  </a:schemeClr>
                </a:glow>
              </a:effectLst>
              <a:latin typeface="Janda Scrapgirl Dots" pitchFamily="2" charset="0"/>
            </a:endParaRPr>
          </a:p>
        </p:txBody>
      </p:sp>
      <p:sp>
        <p:nvSpPr>
          <p:cNvPr id="8" name="2 Marcador de contenido"/>
          <p:cNvSpPr txBox="1">
            <a:spLocks/>
          </p:cNvSpPr>
          <p:nvPr/>
        </p:nvSpPr>
        <p:spPr bwMode="auto">
          <a:xfrm>
            <a:off x="203052" y="2626568"/>
            <a:ext cx="868942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lnSpc>
                <a:spcPct val="150000"/>
              </a:lnSpc>
            </a:pPr>
            <a:r>
              <a:rPr lang="en-US" sz="3600" b="1" dirty="0" smtClean="0">
                <a:solidFill>
                  <a:srgbClr val="002060"/>
                </a:solidFill>
                <a:effectLst>
                  <a:glow rad="63500">
                    <a:schemeClr val="accent4">
                      <a:satMod val="175000"/>
                      <a:alpha val="40000"/>
                    </a:schemeClr>
                  </a:glow>
                </a:effectLst>
                <a:latin typeface="Janda Scrapgirl Dots" pitchFamily="2" charset="0"/>
              </a:rPr>
              <a:t> Create a “special character” (Philip)</a:t>
            </a:r>
          </a:p>
          <a:p>
            <a:pPr lvl="0">
              <a:lnSpc>
                <a:spcPct val="150000"/>
              </a:lnSpc>
            </a:pPr>
            <a:r>
              <a:rPr lang="en-US" sz="3600" b="1" dirty="0" smtClean="0">
                <a:solidFill>
                  <a:srgbClr val="002060"/>
                </a:solidFill>
                <a:effectLst>
                  <a:glow rad="63500">
                    <a:schemeClr val="accent4">
                      <a:satMod val="175000"/>
                      <a:alpha val="40000"/>
                    </a:schemeClr>
                  </a:glow>
                </a:effectLst>
                <a:latin typeface="Janda Scrapgirl Dots" pitchFamily="2" charset="0"/>
              </a:rPr>
              <a:t> Sales to get money and buy prizes</a:t>
            </a:r>
          </a:p>
          <a:p>
            <a:pPr lvl="0">
              <a:lnSpc>
                <a:spcPct val="150000"/>
              </a:lnSpc>
            </a:pPr>
            <a:r>
              <a:rPr lang="en-US" sz="3600" b="1" dirty="0">
                <a:solidFill>
                  <a:srgbClr val="002060"/>
                </a:solidFill>
                <a:effectLst>
                  <a:glow rad="63500">
                    <a:schemeClr val="accent4">
                      <a:satMod val="175000"/>
                      <a:alpha val="40000"/>
                    </a:schemeClr>
                  </a:glow>
                </a:effectLst>
                <a:latin typeface="Janda Scrapgirl Dots" pitchFamily="2" charset="0"/>
              </a:rPr>
              <a:t> A</a:t>
            </a:r>
            <a:r>
              <a:rPr lang="en-US" sz="3600" b="1" dirty="0" smtClean="0">
                <a:solidFill>
                  <a:srgbClr val="002060"/>
                </a:solidFill>
                <a:effectLst>
                  <a:glow rad="63500">
                    <a:schemeClr val="accent4">
                      <a:satMod val="175000"/>
                      <a:alpha val="40000"/>
                    </a:schemeClr>
                  </a:glow>
                </a:effectLst>
                <a:latin typeface="Janda Scrapgirl Dots" pitchFamily="2" charset="0"/>
              </a:rPr>
              <a:t>sk support to different departments: Asofamilia,  Printing Houses, etc.</a:t>
            </a:r>
          </a:p>
        </p:txBody>
      </p:sp>
    </p:spTree>
    <p:extLst>
      <p:ext uri="{BB962C8B-B14F-4D97-AF65-F5344CB8AC3E}">
        <p14:creationId xmlns:p14="http://schemas.microsoft.com/office/powerpoint/2010/main" val="25943024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SECRETARIAACADE\Usuarios\LOGO PHILADELPHIA INTERNACIONAL.jpg"/>
          <p:cNvPicPr>
            <a:picLocks noChangeAspect="1" noChangeArrowheads="1"/>
          </p:cNvPicPr>
          <p:nvPr/>
        </p:nvPicPr>
        <p:blipFill>
          <a:blip r:embed="rId2">
            <a:extLst>
              <a:ext uri="{28A0092B-C50C-407E-A947-70E740481C1C}">
                <a14:useLocalDpi xmlns:a14="http://schemas.microsoft.com/office/drawing/2010/main" val="0"/>
              </a:ext>
            </a:extLst>
          </a:blip>
          <a:srcRect l="25233" t="20816" r="30244" b="24254"/>
          <a:stretch>
            <a:fillRect/>
          </a:stretch>
        </p:blipFill>
        <p:spPr bwMode="auto">
          <a:xfrm>
            <a:off x="7699363" y="5517232"/>
            <a:ext cx="1409141" cy="1268760"/>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bwMode="auto">
          <a:xfrm>
            <a:off x="1322851" y="476672"/>
            <a:ext cx="79296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Narrow" pitchFamily="34" charset="0"/>
              </a:defRPr>
            </a:lvl2pPr>
            <a:lvl3pPr algn="ctr" rtl="0" eaLnBrk="0" fontAlgn="base" hangingPunct="0">
              <a:spcBef>
                <a:spcPct val="0"/>
              </a:spcBef>
              <a:spcAft>
                <a:spcPct val="0"/>
              </a:spcAft>
              <a:defRPr sz="4400">
                <a:solidFill>
                  <a:schemeClr val="tx2"/>
                </a:solidFill>
                <a:latin typeface="Arial Narrow" pitchFamily="34" charset="0"/>
              </a:defRPr>
            </a:lvl3pPr>
            <a:lvl4pPr algn="ctr" rtl="0" eaLnBrk="0" fontAlgn="base" hangingPunct="0">
              <a:spcBef>
                <a:spcPct val="0"/>
              </a:spcBef>
              <a:spcAft>
                <a:spcPct val="0"/>
              </a:spcAft>
              <a:defRPr sz="4400">
                <a:solidFill>
                  <a:schemeClr val="tx2"/>
                </a:solidFill>
                <a:latin typeface="Arial Narrow" pitchFamily="34" charset="0"/>
              </a:defRPr>
            </a:lvl4pPr>
            <a:lvl5pPr algn="ctr" rtl="0" eaLnBrk="0" fontAlgn="base" hangingPunct="0">
              <a:spcBef>
                <a:spcPct val="0"/>
              </a:spcBef>
              <a:spcAft>
                <a:spcPct val="0"/>
              </a:spcAft>
              <a:defRPr sz="4400">
                <a:solidFill>
                  <a:schemeClr val="tx2"/>
                </a:solidFill>
                <a:latin typeface="Arial Narrow" pitchFamily="34" charset="0"/>
              </a:defRPr>
            </a:lvl5pPr>
            <a:lvl6pPr marL="457200" algn="ctr" rtl="0" fontAlgn="base">
              <a:spcBef>
                <a:spcPct val="0"/>
              </a:spcBef>
              <a:spcAft>
                <a:spcPct val="0"/>
              </a:spcAft>
              <a:defRPr sz="4400">
                <a:solidFill>
                  <a:schemeClr val="tx2"/>
                </a:solidFill>
                <a:latin typeface="Arial Narrow" pitchFamily="34" charset="0"/>
              </a:defRPr>
            </a:lvl6pPr>
            <a:lvl7pPr marL="914400" algn="ctr" rtl="0" fontAlgn="base">
              <a:spcBef>
                <a:spcPct val="0"/>
              </a:spcBef>
              <a:spcAft>
                <a:spcPct val="0"/>
              </a:spcAft>
              <a:defRPr sz="4400">
                <a:solidFill>
                  <a:schemeClr val="tx2"/>
                </a:solidFill>
                <a:latin typeface="Arial Narrow" pitchFamily="34" charset="0"/>
              </a:defRPr>
            </a:lvl7pPr>
            <a:lvl8pPr marL="1371600" algn="ctr" rtl="0" fontAlgn="base">
              <a:spcBef>
                <a:spcPct val="0"/>
              </a:spcBef>
              <a:spcAft>
                <a:spcPct val="0"/>
              </a:spcAft>
              <a:defRPr sz="4400">
                <a:solidFill>
                  <a:schemeClr val="tx2"/>
                </a:solidFill>
                <a:latin typeface="Arial Narrow" pitchFamily="34" charset="0"/>
              </a:defRPr>
            </a:lvl8pPr>
            <a:lvl9pPr marL="1828800" algn="ctr" rtl="0" fontAlgn="base">
              <a:spcBef>
                <a:spcPct val="0"/>
              </a:spcBef>
              <a:spcAft>
                <a:spcPct val="0"/>
              </a:spcAft>
              <a:defRPr sz="4400">
                <a:solidFill>
                  <a:schemeClr val="tx2"/>
                </a:solidFill>
                <a:latin typeface="Arial Narrow" pitchFamily="34" charset="0"/>
              </a:defRPr>
            </a:lvl9pPr>
          </a:lstStyle>
          <a:p>
            <a:r>
              <a:rPr lang="es-CO" sz="2000" smtClean="0">
                <a:ln>
                  <a:solidFill>
                    <a:schemeClr val="bg1"/>
                  </a:solidFill>
                </a:ln>
                <a:solidFill>
                  <a:srgbClr val="D70F22"/>
                </a:solidFill>
                <a:effectLst>
                  <a:glow rad="101600">
                    <a:schemeClr val="accent4">
                      <a:satMod val="175000"/>
                      <a:alpha val="40000"/>
                    </a:schemeClr>
                  </a:glow>
                </a:effectLst>
              </a:rPr>
              <a:t>HOW TO PROMOTE AN ENGLISH SPEAKING  ENVIRONMENT AT SCHOOL</a:t>
            </a:r>
            <a:endParaRPr lang="es-CO" sz="2000" dirty="0" smtClean="0">
              <a:ln>
                <a:solidFill>
                  <a:schemeClr val="bg1"/>
                </a:solidFill>
              </a:ln>
              <a:solidFill>
                <a:srgbClr val="D70F22"/>
              </a:solidFill>
              <a:effectLst>
                <a:glow rad="101600">
                  <a:schemeClr val="accent4">
                    <a:satMod val="175000"/>
                    <a:alpha val="40000"/>
                  </a:schemeClr>
                </a:glow>
              </a:effectLst>
            </a:endParaRPr>
          </a:p>
        </p:txBody>
      </p:sp>
      <p:sp>
        <p:nvSpPr>
          <p:cNvPr id="6" name="2 Marcador de contenido"/>
          <p:cNvSpPr txBox="1">
            <a:spLocks/>
          </p:cNvSpPr>
          <p:nvPr/>
        </p:nvSpPr>
        <p:spPr bwMode="auto">
          <a:xfrm>
            <a:off x="251520" y="1844824"/>
            <a:ext cx="864096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50000"/>
              </a:lnSpc>
              <a:buNone/>
            </a:pPr>
            <a:endParaRPr lang="es-MX" sz="4400" b="1" dirty="0">
              <a:solidFill>
                <a:srgbClr val="002060"/>
              </a:solidFill>
              <a:effectLst>
                <a:glow rad="63500">
                  <a:schemeClr val="accent4">
                    <a:satMod val="175000"/>
                    <a:alpha val="40000"/>
                  </a:schemeClr>
                </a:glow>
              </a:effectLst>
              <a:latin typeface="Janda Scrapgirl Dots" pitchFamily="2" charset="0"/>
            </a:endParaRPr>
          </a:p>
        </p:txBody>
      </p:sp>
      <p:sp>
        <p:nvSpPr>
          <p:cNvPr id="7" name="2 Marcador de contenido"/>
          <p:cNvSpPr txBox="1">
            <a:spLocks/>
          </p:cNvSpPr>
          <p:nvPr/>
        </p:nvSpPr>
        <p:spPr bwMode="auto">
          <a:xfrm>
            <a:off x="403920" y="1997224"/>
            <a:ext cx="864096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0" indent="0" algn="ctr">
              <a:lnSpc>
                <a:spcPct val="200000"/>
              </a:lnSpc>
              <a:buNone/>
            </a:pPr>
            <a:r>
              <a:rPr lang="en-US" sz="4000" b="1" dirty="0" smtClean="0">
                <a:solidFill>
                  <a:srgbClr val="002060"/>
                </a:solidFill>
                <a:effectLst>
                  <a:glow rad="63500">
                    <a:schemeClr val="accent4">
                      <a:satMod val="175000"/>
                      <a:alpha val="40000"/>
                    </a:schemeClr>
                  </a:glow>
                </a:effectLst>
                <a:latin typeface="Janda Scrapgirl Dots" pitchFamily="2" charset="0"/>
              </a:rPr>
              <a:t>Motivation </a:t>
            </a:r>
            <a:r>
              <a:rPr lang="en-US" sz="4000" b="1" dirty="0">
                <a:solidFill>
                  <a:srgbClr val="002060"/>
                </a:solidFill>
                <a:effectLst>
                  <a:glow rad="63500">
                    <a:schemeClr val="accent4">
                      <a:satMod val="175000"/>
                      <a:alpha val="40000"/>
                    </a:schemeClr>
                  </a:glow>
                </a:effectLst>
                <a:latin typeface="Janda Scrapgirl Dots" pitchFamily="2" charset="0"/>
              </a:rPr>
              <a:t>is one of the most effective means to promote an English speaking environment. </a:t>
            </a:r>
            <a:endParaRPr lang="es-MX" sz="4000" b="1" dirty="0">
              <a:solidFill>
                <a:srgbClr val="002060"/>
              </a:solidFill>
              <a:effectLst>
                <a:glow rad="63500">
                  <a:schemeClr val="accent4">
                    <a:satMod val="175000"/>
                    <a:alpha val="40000"/>
                  </a:schemeClr>
                </a:glow>
              </a:effectLst>
              <a:latin typeface="Janda Scrapgirl Dots" pitchFamily="2" charset="0"/>
            </a:endParaRPr>
          </a:p>
        </p:txBody>
      </p:sp>
    </p:spTree>
    <p:extLst>
      <p:ext uri="{BB962C8B-B14F-4D97-AF65-F5344CB8AC3E}">
        <p14:creationId xmlns:p14="http://schemas.microsoft.com/office/powerpoint/2010/main" val="3485679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SECRETARIAACADE\Usuarios\LOGO PHILADELPHIA INTERNACIONAL.jpg"/>
          <p:cNvPicPr>
            <a:picLocks noChangeAspect="1" noChangeArrowheads="1"/>
          </p:cNvPicPr>
          <p:nvPr/>
        </p:nvPicPr>
        <p:blipFill>
          <a:blip r:embed="rId2">
            <a:extLst>
              <a:ext uri="{28A0092B-C50C-407E-A947-70E740481C1C}">
                <a14:useLocalDpi xmlns:a14="http://schemas.microsoft.com/office/drawing/2010/main" val="0"/>
              </a:ext>
            </a:extLst>
          </a:blip>
          <a:srcRect l="25233" t="20816" r="30244" b="24254"/>
          <a:stretch>
            <a:fillRect/>
          </a:stretch>
        </p:blipFill>
        <p:spPr bwMode="auto">
          <a:xfrm>
            <a:off x="7699363" y="5517232"/>
            <a:ext cx="1409141" cy="1268760"/>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bwMode="auto">
          <a:xfrm>
            <a:off x="1322851" y="476672"/>
            <a:ext cx="79296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Narrow" pitchFamily="34" charset="0"/>
              </a:defRPr>
            </a:lvl2pPr>
            <a:lvl3pPr algn="ctr" rtl="0" eaLnBrk="0" fontAlgn="base" hangingPunct="0">
              <a:spcBef>
                <a:spcPct val="0"/>
              </a:spcBef>
              <a:spcAft>
                <a:spcPct val="0"/>
              </a:spcAft>
              <a:defRPr sz="4400">
                <a:solidFill>
                  <a:schemeClr val="tx2"/>
                </a:solidFill>
                <a:latin typeface="Arial Narrow" pitchFamily="34" charset="0"/>
              </a:defRPr>
            </a:lvl3pPr>
            <a:lvl4pPr algn="ctr" rtl="0" eaLnBrk="0" fontAlgn="base" hangingPunct="0">
              <a:spcBef>
                <a:spcPct val="0"/>
              </a:spcBef>
              <a:spcAft>
                <a:spcPct val="0"/>
              </a:spcAft>
              <a:defRPr sz="4400">
                <a:solidFill>
                  <a:schemeClr val="tx2"/>
                </a:solidFill>
                <a:latin typeface="Arial Narrow" pitchFamily="34" charset="0"/>
              </a:defRPr>
            </a:lvl4pPr>
            <a:lvl5pPr algn="ctr" rtl="0" eaLnBrk="0" fontAlgn="base" hangingPunct="0">
              <a:spcBef>
                <a:spcPct val="0"/>
              </a:spcBef>
              <a:spcAft>
                <a:spcPct val="0"/>
              </a:spcAft>
              <a:defRPr sz="4400">
                <a:solidFill>
                  <a:schemeClr val="tx2"/>
                </a:solidFill>
                <a:latin typeface="Arial Narrow" pitchFamily="34" charset="0"/>
              </a:defRPr>
            </a:lvl5pPr>
            <a:lvl6pPr marL="457200" algn="ctr" rtl="0" fontAlgn="base">
              <a:spcBef>
                <a:spcPct val="0"/>
              </a:spcBef>
              <a:spcAft>
                <a:spcPct val="0"/>
              </a:spcAft>
              <a:defRPr sz="4400">
                <a:solidFill>
                  <a:schemeClr val="tx2"/>
                </a:solidFill>
                <a:latin typeface="Arial Narrow" pitchFamily="34" charset="0"/>
              </a:defRPr>
            </a:lvl6pPr>
            <a:lvl7pPr marL="914400" algn="ctr" rtl="0" fontAlgn="base">
              <a:spcBef>
                <a:spcPct val="0"/>
              </a:spcBef>
              <a:spcAft>
                <a:spcPct val="0"/>
              </a:spcAft>
              <a:defRPr sz="4400">
                <a:solidFill>
                  <a:schemeClr val="tx2"/>
                </a:solidFill>
                <a:latin typeface="Arial Narrow" pitchFamily="34" charset="0"/>
              </a:defRPr>
            </a:lvl7pPr>
            <a:lvl8pPr marL="1371600" algn="ctr" rtl="0" fontAlgn="base">
              <a:spcBef>
                <a:spcPct val="0"/>
              </a:spcBef>
              <a:spcAft>
                <a:spcPct val="0"/>
              </a:spcAft>
              <a:defRPr sz="4400">
                <a:solidFill>
                  <a:schemeClr val="tx2"/>
                </a:solidFill>
                <a:latin typeface="Arial Narrow" pitchFamily="34" charset="0"/>
              </a:defRPr>
            </a:lvl8pPr>
            <a:lvl9pPr marL="1828800" algn="ctr" rtl="0" fontAlgn="base">
              <a:spcBef>
                <a:spcPct val="0"/>
              </a:spcBef>
              <a:spcAft>
                <a:spcPct val="0"/>
              </a:spcAft>
              <a:defRPr sz="4400">
                <a:solidFill>
                  <a:schemeClr val="tx2"/>
                </a:solidFill>
                <a:latin typeface="Arial Narrow" pitchFamily="34" charset="0"/>
              </a:defRPr>
            </a:lvl9pPr>
          </a:lstStyle>
          <a:p>
            <a:r>
              <a:rPr lang="es-CO" sz="2000" smtClean="0">
                <a:ln>
                  <a:solidFill>
                    <a:schemeClr val="bg1"/>
                  </a:solidFill>
                </a:ln>
                <a:solidFill>
                  <a:srgbClr val="D70F22"/>
                </a:solidFill>
                <a:effectLst>
                  <a:glow rad="101600">
                    <a:schemeClr val="accent4">
                      <a:satMod val="175000"/>
                      <a:alpha val="40000"/>
                    </a:schemeClr>
                  </a:glow>
                </a:effectLst>
              </a:rPr>
              <a:t>HOW TO PROMOTE AN ENGLISH SPEAKING  ENVIRONMENT AT SCHOOL</a:t>
            </a:r>
            <a:endParaRPr lang="es-CO" sz="2000" dirty="0" smtClean="0">
              <a:ln>
                <a:solidFill>
                  <a:schemeClr val="bg1"/>
                </a:solidFill>
              </a:ln>
              <a:solidFill>
                <a:srgbClr val="D70F22"/>
              </a:solidFill>
              <a:effectLst>
                <a:glow rad="101600">
                  <a:schemeClr val="accent4">
                    <a:satMod val="175000"/>
                    <a:alpha val="40000"/>
                  </a:schemeClr>
                </a:glow>
              </a:effectLst>
            </a:endParaRPr>
          </a:p>
        </p:txBody>
      </p:sp>
      <p:sp>
        <p:nvSpPr>
          <p:cNvPr id="6" name="2 Marcador de contenido"/>
          <p:cNvSpPr txBox="1">
            <a:spLocks/>
          </p:cNvSpPr>
          <p:nvPr/>
        </p:nvSpPr>
        <p:spPr bwMode="auto">
          <a:xfrm>
            <a:off x="251520" y="1844824"/>
            <a:ext cx="864096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50000"/>
              </a:lnSpc>
              <a:buNone/>
            </a:pPr>
            <a:endParaRPr lang="es-MX" sz="4400" b="1" dirty="0">
              <a:solidFill>
                <a:srgbClr val="002060"/>
              </a:solidFill>
              <a:effectLst>
                <a:glow rad="63500">
                  <a:schemeClr val="accent4">
                    <a:satMod val="175000"/>
                    <a:alpha val="40000"/>
                  </a:schemeClr>
                </a:glow>
              </a:effectLst>
              <a:latin typeface="Janda Scrapgirl Dots" pitchFamily="2" charset="0"/>
            </a:endParaRPr>
          </a:p>
        </p:txBody>
      </p:sp>
      <p:sp>
        <p:nvSpPr>
          <p:cNvPr id="7" name="2 Marcador de contenido"/>
          <p:cNvSpPr txBox="1">
            <a:spLocks/>
          </p:cNvSpPr>
          <p:nvPr/>
        </p:nvSpPr>
        <p:spPr bwMode="auto">
          <a:xfrm>
            <a:off x="84932" y="1619672"/>
            <a:ext cx="3384376" cy="4905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dirty="0" err="1">
                <a:solidFill>
                  <a:srgbClr val="002060"/>
                </a:solidFill>
              </a:rPr>
              <a:t>Adarley</a:t>
            </a:r>
            <a:r>
              <a:rPr lang="en-US" sz="2400" dirty="0">
                <a:solidFill>
                  <a:srgbClr val="002060"/>
                </a:solidFill>
              </a:rPr>
              <a:t> </a:t>
            </a:r>
            <a:r>
              <a:rPr lang="en-US" sz="2400" dirty="0" err="1">
                <a:solidFill>
                  <a:srgbClr val="002060"/>
                </a:solidFill>
              </a:rPr>
              <a:t>Manrique</a:t>
            </a:r>
            <a:endParaRPr lang="es-MX" sz="2400" dirty="0">
              <a:solidFill>
                <a:srgbClr val="002060"/>
              </a:solidFill>
            </a:endParaRPr>
          </a:p>
          <a:p>
            <a:r>
              <a:rPr lang="es-MX" sz="2400" dirty="0">
                <a:solidFill>
                  <a:srgbClr val="002060"/>
                </a:solidFill>
              </a:rPr>
              <a:t>Ana Milena </a:t>
            </a:r>
            <a:r>
              <a:rPr lang="es-MX" sz="2400" dirty="0" smtClean="0">
                <a:solidFill>
                  <a:srgbClr val="002060"/>
                </a:solidFill>
              </a:rPr>
              <a:t>Holguín</a:t>
            </a:r>
            <a:endParaRPr lang="es-MX" sz="2400" dirty="0">
              <a:solidFill>
                <a:srgbClr val="002060"/>
              </a:solidFill>
            </a:endParaRPr>
          </a:p>
          <a:p>
            <a:r>
              <a:rPr lang="es-MX" sz="2400" dirty="0" smtClean="0">
                <a:solidFill>
                  <a:srgbClr val="002060"/>
                </a:solidFill>
              </a:rPr>
              <a:t>Ángela Hernández</a:t>
            </a:r>
            <a:endParaRPr lang="es-MX" sz="2400" dirty="0">
              <a:solidFill>
                <a:srgbClr val="002060"/>
              </a:solidFill>
            </a:endParaRPr>
          </a:p>
          <a:p>
            <a:r>
              <a:rPr lang="es-MX" sz="2400" dirty="0">
                <a:solidFill>
                  <a:srgbClr val="002060"/>
                </a:solidFill>
              </a:rPr>
              <a:t>Carolina Montaño</a:t>
            </a:r>
          </a:p>
          <a:p>
            <a:r>
              <a:rPr lang="es-MX" sz="2400" dirty="0">
                <a:solidFill>
                  <a:srgbClr val="002060"/>
                </a:solidFill>
              </a:rPr>
              <a:t>Carolina </a:t>
            </a:r>
            <a:r>
              <a:rPr lang="es-MX" sz="2400" dirty="0" err="1">
                <a:solidFill>
                  <a:srgbClr val="002060"/>
                </a:solidFill>
              </a:rPr>
              <a:t>Reinis</a:t>
            </a:r>
            <a:endParaRPr lang="es-MX" sz="2400" dirty="0">
              <a:solidFill>
                <a:srgbClr val="002060"/>
              </a:solidFill>
            </a:endParaRPr>
          </a:p>
          <a:p>
            <a:r>
              <a:rPr lang="es-MX" sz="2400" dirty="0" smtClean="0">
                <a:solidFill>
                  <a:srgbClr val="002060"/>
                </a:solidFill>
              </a:rPr>
              <a:t>Germán </a:t>
            </a:r>
            <a:r>
              <a:rPr lang="es-MX" sz="2400" dirty="0">
                <a:solidFill>
                  <a:srgbClr val="002060"/>
                </a:solidFill>
              </a:rPr>
              <a:t>Valdez</a:t>
            </a:r>
          </a:p>
          <a:p>
            <a:r>
              <a:rPr lang="en-US" sz="2400" dirty="0">
                <a:solidFill>
                  <a:srgbClr val="002060"/>
                </a:solidFill>
              </a:rPr>
              <a:t>Guillermo </a:t>
            </a:r>
            <a:r>
              <a:rPr lang="en-US" sz="2400" dirty="0" err="1">
                <a:solidFill>
                  <a:srgbClr val="002060"/>
                </a:solidFill>
              </a:rPr>
              <a:t>Mafla</a:t>
            </a:r>
            <a:endParaRPr lang="es-MX" sz="2400" dirty="0">
              <a:solidFill>
                <a:srgbClr val="002060"/>
              </a:solidFill>
            </a:endParaRPr>
          </a:p>
          <a:p>
            <a:r>
              <a:rPr lang="es-MX" sz="2400" dirty="0" err="1">
                <a:solidFill>
                  <a:srgbClr val="002060"/>
                </a:solidFill>
              </a:rPr>
              <a:t>Hector</a:t>
            </a:r>
            <a:r>
              <a:rPr lang="es-MX" sz="2400" dirty="0">
                <a:solidFill>
                  <a:srgbClr val="002060"/>
                </a:solidFill>
              </a:rPr>
              <a:t> </a:t>
            </a:r>
            <a:r>
              <a:rPr lang="es-MX" sz="2400" dirty="0" err="1" smtClean="0">
                <a:solidFill>
                  <a:srgbClr val="002060"/>
                </a:solidFill>
              </a:rPr>
              <a:t>Bianchá</a:t>
            </a:r>
            <a:endParaRPr lang="es-MX" sz="2400" dirty="0">
              <a:solidFill>
                <a:srgbClr val="002060"/>
              </a:solidFill>
            </a:endParaRPr>
          </a:p>
          <a:p>
            <a:r>
              <a:rPr lang="es-MX" sz="2400" dirty="0">
                <a:solidFill>
                  <a:srgbClr val="002060"/>
                </a:solidFill>
              </a:rPr>
              <a:t>Indira Soto</a:t>
            </a:r>
          </a:p>
          <a:p>
            <a:r>
              <a:rPr lang="es-MX" sz="2400" dirty="0">
                <a:solidFill>
                  <a:srgbClr val="002060"/>
                </a:solidFill>
              </a:rPr>
              <a:t>Jaime Alberto </a:t>
            </a:r>
            <a:r>
              <a:rPr lang="es-MX" sz="2400" dirty="0" smtClean="0">
                <a:solidFill>
                  <a:srgbClr val="002060"/>
                </a:solidFill>
              </a:rPr>
              <a:t>Valencia</a:t>
            </a:r>
          </a:p>
          <a:p>
            <a:r>
              <a:rPr lang="es-MX" sz="2400" dirty="0" smtClean="0">
                <a:solidFill>
                  <a:srgbClr val="002060"/>
                </a:solidFill>
              </a:rPr>
              <a:t>Javier Hernández</a:t>
            </a:r>
            <a:endParaRPr lang="es-MX" sz="2400" dirty="0">
              <a:solidFill>
                <a:srgbClr val="002060"/>
              </a:solidFill>
            </a:endParaRPr>
          </a:p>
          <a:p>
            <a:pPr marL="0" indent="0">
              <a:buNone/>
            </a:pPr>
            <a:endParaRPr lang="es-MX" sz="2400" dirty="0"/>
          </a:p>
        </p:txBody>
      </p:sp>
      <p:sp>
        <p:nvSpPr>
          <p:cNvPr id="8" name="2 Marcador de contenido"/>
          <p:cNvSpPr txBox="1">
            <a:spLocks/>
          </p:cNvSpPr>
          <p:nvPr/>
        </p:nvSpPr>
        <p:spPr bwMode="auto">
          <a:xfrm>
            <a:off x="3203848" y="1619672"/>
            <a:ext cx="288032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s-MX" sz="2400" dirty="0" err="1" smtClean="0">
                <a:solidFill>
                  <a:srgbClr val="002060"/>
                </a:solidFill>
              </a:rPr>
              <a:t>Jhohanna</a:t>
            </a:r>
            <a:r>
              <a:rPr lang="es-MX" sz="2400" dirty="0" smtClean="0">
                <a:solidFill>
                  <a:srgbClr val="002060"/>
                </a:solidFill>
              </a:rPr>
              <a:t> </a:t>
            </a:r>
            <a:r>
              <a:rPr lang="es-MX" sz="2400" dirty="0" err="1" smtClean="0">
                <a:solidFill>
                  <a:srgbClr val="002060"/>
                </a:solidFill>
              </a:rPr>
              <a:t>Idárraga</a:t>
            </a:r>
            <a:endParaRPr lang="es-MX" sz="2400" dirty="0">
              <a:solidFill>
                <a:srgbClr val="002060"/>
              </a:solidFill>
            </a:endParaRPr>
          </a:p>
          <a:p>
            <a:r>
              <a:rPr lang="es-MX" sz="2400" dirty="0" err="1">
                <a:solidFill>
                  <a:srgbClr val="002060"/>
                </a:solidFill>
              </a:rPr>
              <a:t>Jhon</a:t>
            </a:r>
            <a:r>
              <a:rPr lang="es-MX" sz="2400" dirty="0">
                <a:solidFill>
                  <a:srgbClr val="002060"/>
                </a:solidFill>
              </a:rPr>
              <a:t> Jairo Ordoñez</a:t>
            </a:r>
          </a:p>
          <a:p>
            <a:r>
              <a:rPr lang="en-US" sz="2400" dirty="0" err="1">
                <a:solidFill>
                  <a:srgbClr val="002060"/>
                </a:solidFill>
              </a:rPr>
              <a:t>Jhon</a:t>
            </a:r>
            <a:r>
              <a:rPr lang="en-US" sz="2400" dirty="0">
                <a:solidFill>
                  <a:srgbClr val="002060"/>
                </a:solidFill>
              </a:rPr>
              <a:t> </a:t>
            </a:r>
            <a:r>
              <a:rPr lang="en-US" sz="2400" dirty="0" err="1" smtClean="0">
                <a:solidFill>
                  <a:srgbClr val="002060"/>
                </a:solidFill>
              </a:rPr>
              <a:t>Polanía</a:t>
            </a:r>
            <a:endParaRPr lang="en-US" sz="2400" dirty="0" smtClean="0">
              <a:solidFill>
                <a:srgbClr val="002060"/>
              </a:solidFill>
            </a:endParaRPr>
          </a:p>
          <a:p>
            <a:r>
              <a:rPr lang="en-US" sz="2400" dirty="0" smtClean="0">
                <a:solidFill>
                  <a:srgbClr val="002060"/>
                </a:solidFill>
              </a:rPr>
              <a:t>Laura Ramos</a:t>
            </a:r>
          </a:p>
          <a:p>
            <a:r>
              <a:rPr lang="es-MX" sz="2400" dirty="0">
                <a:solidFill>
                  <a:srgbClr val="002060"/>
                </a:solidFill>
              </a:rPr>
              <a:t>Leonardo Moreno </a:t>
            </a:r>
          </a:p>
          <a:p>
            <a:r>
              <a:rPr lang="es-MX" sz="2400" dirty="0" smtClean="0">
                <a:solidFill>
                  <a:srgbClr val="002060"/>
                </a:solidFill>
              </a:rPr>
              <a:t>Luis Felipe Reyes </a:t>
            </a:r>
          </a:p>
          <a:p>
            <a:r>
              <a:rPr lang="es-MX" sz="2400" dirty="0">
                <a:solidFill>
                  <a:srgbClr val="002060"/>
                </a:solidFill>
              </a:rPr>
              <a:t>Luz Erika Orjuela</a:t>
            </a:r>
          </a:p>
          <a:p>
            <a:r>
              <a:rPr lang="es-MX" sz="2400" dirty="0" smtClean="0">
                <a:solidFill>
                  <a:srgbClr val="002060"/>
                </a:solidFill>
              </a:rPr>
              <a:t>Luz </a:t>
            </a:r>
            <a:r>
              <a:rPr lang="es-MX" sz="2400" dirty="0">
                <a:solidFill>
                  <a:srgbClr val="002060"/>
                </a:solidFill>
              </a:rPr>
              <a:t>Jenny Vivas</a:t>
            </a:r>
          </a:p>
          <a:p>
            <a:r>
              <a:rPr lang="es-MX" sz="2400" dirty="0" smtClean="0">
                <a:solidFill>
                  <a:srgbClr val="002060"/>
                </a:solidFill>
              </a:rPr>
              <a:t>Luz </a:t>
            </a:r>
            <a:r>
              <a:rPr lang="es-MX" sz="2400" dirty="0">
                <a:solidFill>
                  <a:srgbClr val="002060"/>
                </a:solidFill>
              </a:rPr>
              <a:t>Marina Ceballos</a:t>
            </a:r>
          </a:p>
          <a:p>
            <a:r>
              <a:rPr lang="es-MX" sz="2400" dirty="0" err="1" smtClean="0">
                <a:solidFill>
                  <a:srgbClr val="002060"/>
                </a:solidFill>
              </a:rPr>
              <a:t>Luzcelly</a:t>
            </a:r>
            <a:r>
              <a:rPr lang="es-MX" sz="2400" dirty="0" smtClean="0">
                <a:solidFill>
                  <a:srgbClr val="002060"/>
                </a:solidFill>
              </a:rPr>
              <a:t> </a:t>
            </a:r>
            <a:r>
              <a:rPr lang="es-MX" sz="2400" dirty="0" err="1">
                <a:solidFill>
                  <a:srgbClr val="002060"/>
                </a:solidFill>
              </a:rPr>
              <a:t>Trochez</a:t>
            </a:r>
            <a:endParaRPr lang="es-MX" sz="2400" dirty="0">
              <a:solidFill>
                <a:srgbClr val="002060"/>
              </a:solidFill>
            </a:endParaRPr>
          </a:p>
          <a:p>
            <a:r>
              <a:rPr lang="es-MX" sz="2400" dirty="0">
                <a:solidFill>
                  <a:srgbClr val="002060"/>
                </a:solidFill>
              </a:rPr>
              <a:t>Marco </a:t>
            </a:r>
            <a:r>
              <a:rPr lang="es-MX" sz="2400" dirty="0" smtClean="0">
                <a:solidFill>
                  <a:srgbClr val="002060"/>
                </a:solidFill>
              </a:rPr>
              <a:t>A. Montoya</a:t>
            </a:r>
            <a:endParaRPr lang="es-MX" sz="2400" dirty="0">
              <a:solidFill>
                <a:srgbClr val="002060"/>
              </a:solidFill>
            </a:endParaRPr>
          </a:p>
        </p:txBody>
      </p:sp>
      <p:sp>
        <p:nvSpPr>
          <p:cNvPr id="9" name="2 Marcador de contenido"/>
          <p:cNvSpPr txBox="1">
            <a:spLocks/>
          </p:cNvSpPr>
          <p:nvPr/>
        </p:nvSpPr>
        <p:spPr bwMode="auto">
          <a:xfrm>
            <a:off x="6228184" y="1741612"/>
            <a:ext cx="288032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s-MX" sz="2400" dirty="0" smtClean="0">
                <a:solidFill>
                  <a:srgbClr val="002060"/>
                </a:solidFill>
              </a:rPr>
              <a:t>Marlon </a:t>
            </a:r>
            <a:r>
              <a:rPr lang="es-MX" sz="2400" dirty="0">
                <a:solidFill>
                  <a:srgbClr val="002060"/>
                </a:solidFill>
              </a:rPr>
              <a:t>Chamorro</a:t>
            </a:r>
          </a:p>
          <a:p>
            <a:r>
              <a:rPr lang="es-MX" sz="2400" dirty="0" smtClean="0">
                <a:solidFill>
                  <a:srgbClr val="002060"/>
                </a:solidFill>
              </a:rPr>
              <a:t>Mónica </a:t>
            </a:r>
            <a:r>
              <a:rPr lang="es-MX" sz="2400" dirty="0">
                <a:solidFill>
                  <a:srgbClr val="002060"/>
                </a:solidFill>
              </a:rPr>
              <a:t>Viedma</a:t>
            </a:r>
          </a:p>
          <a:p>
            <a:r>
              <a:rPr lang="es-MX" sz="2400" dirty="0">
                <a:solidFill>
                  <a:srgbClr val="002060"/>
                </a:solidFill>
              </a:rPr>
              <a:t>Nelson Rivera</a:t>
            </a:r>
          </a:p>
          <a:p>
            <a:r>
              <a:rPr lang="es-MX" sz="2400" dirty="0">
                <a:solidFill>
                  <a:srgbClr val="002060"/>
                </a:solidFill>
              </a:rPr>
              <a:t>Olga Lucia Quintero</a:t>
            </a:r>
          </a:p>
          <a:p>
            <a:r>
              <a:rPr lang="es-MX" sz="2400" dirty="0">
                <a:solidFill>
                  <a:srgbClr val="002060"/>
                </a:solidFill>
              </a:rPr>
              <a:t>Paola Chica</a:t>
            </a:r>
          </a:p>
          <a:p>
            <a:r>
              <a:rPr lang="es-MX" sz="2400" dirty="0">
                <a:solidFill>
                  <a:srgbClr val="002060"/>
                </a:solidFill>
              </a:rPr>
              <a:t>Paula </a:t>
            </a:r>
            <a:r>
              <a:rPr lang="es-MX" sz="2400" dirty="0" smtClean="0">
                <a:solidFill>
                  <a:srgbClr val="002060"/>
                </a:solidFill>
              </a:rPr>
              <a:t>García</a:t>
            </a:r>
            <a:endParaRPr lang="es-MX" sz="2400" dirty="0">
              <a:solidFill>
                <a:srgbClr val="002060"/>
              </a:solidFill>
            </a:endParaRPr>
          </a:p>
          <a:p>
            <a:r>
              <a:rPr lang="es-MX" sz="2400" dirty="0">
                <a:solidFill>
                  <a:srgbClr val="002060"/>
                </a:solidFill>
              </a:rPr>
              <a:t>Robinson </a:t>
            </a:r>
            <a:r>
              <a:rPr lang="es-MX" sz="2400" dirty="0" smtClean="0">
                <a:solidFill>
                  <a:srgbClr val="002060"/>
                </a:solidFill>
              </a:rPr>
              <a:t>Fernández</a:t>
            </a:r>
            <a:endParaRPr lang="es-MX" sz="2400" dirty="0">
              <a:solidFill>
                <a:srgbClr val="002060"/>
              </a:solidFill>
            </a:endParaRPr>
          </a:p>
          <a:p>
            <a:r>
              <a:rPr lang="es-MX" sz="2400" dirty="0">
                <a:solidFill>
                  <a:srgbClr val="002060"/>
                </a:solidFill>
              </a:rPr>
              <a:t>Sandra Mendoza</a:t>
            </a:r>
          </a:p>
        </p:txBody>
      </p:sp>
    </p:spTree>
    <p:extLst>
      <p:ext uri="{BB962C8B-B14F-4D97-AF65-F5344CB8AC3E}">
        <p14:creationId xmlns:p14="http://schemas.microsoft.com/office/powerpoint/2010/main" val="11172529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SECRETARIAACADE\Usuarios\LOGO PHILADELPHIA INTERNACIONAL.jpg"/>
          <p:cNvPicPr>
            <a:picLocks noChangeAspect="1" noChangeArrowheads="1"/>
          </p:cNvPicPr>
          <p:nvPr/>
        </p:nvPicPr>
        <p:blipFill>
          <a:blip r:embed="rId2">
            <a:extLst>
              <a:ext uri="{28A0092B-C50C-407E-A947-70E740481C1C}">
                <a14:useLocalDpi xmlns:a14="http://schemas.microsoft.com/office/drawing/2010/main" val="0"/>
              </a:ext>
            </a:extLst>
          </a:blip>
          <a:srcRect l="25233" t="20816" r="30244" b="24254"/>
          <a:stretch>
            <a:fillRect/>
          </a:stretch>
        </p:blipFill>
        <p:spPr bwMode="auto">
          <a:xfrm>
            <a:off x="7699363" y="5589240"/>
            <a:ext cx="1409141" cy="1268760"/>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bwMode="auto">
          <a:xfrm>
            <a:off x="1322851" y="476672"/>
            <a:ext cx="79296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Narrow" pitchFamily="34" charset="0"/>
              </a:defRPr>
            </a:lvl2pPr>
            <a:lvl3pPr algn="ctr" rtl="0" eaLnBrk="0" fontAlgn="base" hangingPunct="0">
              <a:spcBef>
                <a:spcPct val="0"/>
              </a:spcBef>
              <a:spcAft>
                <a:spcPct val="0"/>
              </a:spcAft>
              <a:defRPr sz="4400">
                <a:solidFill>
                  <a:schemeClr val="tx2"/>
                </a:solidFill>
                <a:latin typeface="Arial Narrow" pitchFamily="34" charset="0"/>
              </a:defRPr>
            </a:lvl3pPr>
            <a:lvl4pPr algn="ctr" rtl="0" eaLnBrk="0" fontAlgn="base" hangingPunct="0">
              <a:spcBef>
                <a:spcPct val="0"/>
              </a:spcBef>
              <a:spcAft>
                <a:spcPct val="0"/>
              </a:spcAft>
              <a:defRPr sz="4400">
                <a:solidFill>
                  <a:schemeClr val="tx2"/>
                </a:solidFill>
                <a:latin typeface="Arial Narrow" pitchFamily="34" charset="0"/>
              </a:defRPr>
            </a:lvl4pPr>
            <a:lvl5pPr algn="ctr" rtl="0" eaLnBrk="0" fontAlgn="base" hangingPunct="0">
              <a:spcBef>
                <a:spcPct val="0"/>
              </a:spcBef>
              <a:spcAft>
                <a:spcPct val="0"/>
              </a:spcAft>
              <a:defRPr sz="4400">
                <a:solidFill>
                  <a:schemeClr val="tx2"/>
                </a:solidFill>
                <a:latin typeface="Arial Narrow" pitchFamily="34" charset="0"/>
              </a:defRPr>
            </a:lvl5pPr>
            <a:lvl6pPr marL="457200" algn="ctr" rtl="0" fontAlgn="base">
              <a:spcBef>
                <a:spcPct val="0"/>
              </a:spcBef>
              <a:spcAft>
                <a:spcPct val="0"/>
              </a:spcAft>
              <a:defRPr sz="4400">
                <a:solidFill>
                  <a:schemeClr val="tx2"/>
                </a:solidFill>
                <a:latin typeface="Arial Narrow" pitchFamily="34" charset="0"/>
              </a:defRPr>
            </a:lvl6pPr>
            <a:lvl7pPr marL="914400" algn="ctr" rtl="0" fontAlgn="base">
              <a:spcBef>
                <a:spcPct val="0"/>
              </a:spcBef>
              <a:spcAft>
                <a:spcPct val="0"/>
              </a:spcAft>
              <a:defRPr sz="4400">
                <a:solidFill>
                  <a:schemeClr val="tx2"/>
                </a:solidFill>
                <a:latin typeface="Arial Narrow" pitchFamily="34" charset="0"/>
              </a:defRPr>
            </a:lvl7pPr>
            <a:lvl8pPr marL="1371600" algn="ctr" rtl="0" fontAlgn="base">
              <a:spcBef>
                <a:spcPct val="0"/>
              </a:spcBef>
              <a:spcAft>
                <a:spcPct val="0"/>
              </a:spcAft>
              <a:defRPr sz="4400">
                <a:solidFill>
                  <a:schemeClr val="tx2"/>
                </a:solidFill>
                <a:latin typeface="Arial Narrow" pitchFamily="34" charset="0"/>
              </a:defRPr>
            </a:lvl8pPr>
            <a:lvl9pPr marL="1828800" algn="ctr" rtl="0" fontAlgn="base">
              <a:spcBef>
                <a:spcPct val="0"/>
              </a:spcBef>
              <a:spcAft>
                <a:spcPct val="0"/>
              </a:spcAft>
              <a:defRPr sz="4400">
                <a:solidFill>
                  <a:schemeClr val="tx2"/>
                </a:solidFill>
                <a:latin typeface="Arial Narrow" pitchFamily="34" charset="0"/>
              </a:defRPr>
            </a:lvl9pPr>
          </a:lstStyle>
          <a:p>
            <a:r>
              <a:rPr lang="es-CO" sz="2000" smtClean="0">
                <a:ln>
                  <a:solidFill>
                    <a:schemeClr val="bg1"/>
                  </a:solidFill>
                </a:ln>
                <a:solidFill>
                  <a:srgbClr val="D70F22"/>
                </a:solidFill>
                <a:effectLst>
                  <a:glow rad="101600">
                    <a:schemeClr val="accent4">
                      <a:satMod val="175000"/>
                      <a:alpha val="40000"/>
                    </a:schemeClr>
                  </a:glow>
                </a:effectLst>
              </a:rPr>
              <a:t>HOW TO PROMOTE AN ENGLISH SPEAKING  ENVIRONMENT AT SCHOOL</a:t>
            </a:r>
            <a:endParaRPr lang="es-CO" sz="2000" dirty="0" smtClean="0">
              <a:ln>
                <a:solidFill>
                  <a:schemeClr val="bg1"/>
                </a:solidFill>
              </a:ln>
              <a:solidFill>
                <a:srgbClr val="D70F22"/>
              </a:solidFill>
              <a:effectLst>
                <a:glow rad="101600">
                  <a:schemeClr val="accent4">
                    <a:satMod val="175000"/>
                    <a:alpha val="40000"/>
                  </a:schemeClr>
                </a:glow>
              </a:effectLst>
            </a:endParaRPr>
          </a:p>
        </p:txBody>
      </p:sp>
      <p:sp>
        <p:nvSpPr>
          <p:cNvPr id="6" name="2 Marcador de contenido"/>
          <p:cNvSpPr txBox="1">
            <a:spLocks/>
          </p:cNvSpPr>
          <p:nvPr/>
        </p:nvSpPr>
        <p:spPr bwMode="auto">
          <a:xfrm>
            <a:off x="251520" y="1844824"/>
            <a:ext cx="864096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50000"/>
              </a:lnSpc>
              <a:buNone/>
            </a:pPr>
            <a:endParaRPr lang="es-MX" sz="4400" b="1" dirty="0">
              <a:solidFill>
                <a:srgbClr val="002060"/>
              </a:solidFill>
              <a:effectLst>
                <a:glow rad="63500">
                  <a:schemeClr val="accent4">
                    <a:satMod val="175000"/>
                    <a:alpha val="40000"/>
                  </a:schemeClr>
                </a:glow>
              </a:effectLst>
              <a:latin typeface="Janda Scrapgirl Dots" pitchFamily="2" charset="0"/>
            </a:endParaRPr>
          </a:p>
        </p:txBody>
      </p:sp>
      <p:sp>
        <p:nvSpPr>
          <p:cNvPr id="7" name="2 Marcador de contenido"/>
          <p:cNvSpPr txBox="1">
            <a:spLocks/>
          </p:cNvSpPr>
          <p:nvPr/>
        </p:nvSpPr>
        <p:spPr bwMode="auto">
          <a:xfrm>
            <a:off x="52140" y="1268760"/>
            <a:ext cx="8856984"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0" indent="0" algn="ctr">
              <a:lnSpc>
                <a:spcPct val="200000"/>
              </a:lnSpc>
              <a:buNone/>
            </a:pPr>
            <a:r>
              <a:rPr lang="es-MX" sz="6000" b="1" dirty="0" smtClean="0">
                <a:solidFill>
                  <a:srgbClr val="002060"/>
                </a:solidFill>
                <a:effectLst>
                  <a:glow rad="63500">
                    <a:schemeClr val="accent4">
                      <a:satMod val="175000"/>
                      <a:alpha val="40000"/>
                    </a:schemeClr>
                  </a:glow>
                </a:effectLst>
                <a:latin typeface="Janda Scrapgirl Dots" pitchFamily="2" charset="0"/>
              </a:rPr>
              <a:t>THANK YOU!</a:t>
            </a:r>
          </a:p>
          <a:p>
            <a:pPr marL="0" lvl="0" indent="0" algn="ctr">
              <a:lnSpc>
                <a:spcPct val="150000"/>
              </a:lnSpc>
              <a:buNone/>
            </a:pPr>
            <a:r>
              <a:rPr lang="es-MX" sz="3600" b="1" dirty="0" smtClean="0">
                <a:solidFill>
                  <a:srgbClr val="002060"/>
                </a:solidFill>
                <a:effectLst>
                  <a:glow rad="63500">
                    <a:schemeClr val="accent4">
                      <a:satMod val="175000"/>
                      <a:alpha val="40000"/>
                    </a:schemeClr>
                  </a:glow>
                </a:effectLst>
                <a:latin typeface="Janda Scrapgirl Dots" pitchFamily="2" charset="0"/>
              </a:rPr>
              <a:t>JHOHANNA  IDÁRRAGA jidarraga@philadelphiainternacional.edu.co </a:t>
            </a:r>
          </a:p>
          <a:p>
            <a:pPr marL="0" lvl="0" indent="0" algn="ctr">
              <a:lnSpc>
                <a:spcPct val="150000"/>
              </a:lnSpc>
              <a:buNone/>
            </a:pPr>
            <a:endParaRPr lang="en-US" sz="800" dirty="0" smtClean="0">
              <a:solidFill>
                <a:srgbClr val="002060"/>
              </a:solidFill>
              <a:effectLst>
                <a:glow rad="101600">
                  <a:schemeClr val="accent6">
                    <a:satMod val="175000"/>
                    <a:alpha val="40000"/>
                  </a:schemeClr>
                </a:glow>
              </a:effectLst>
              <a:latin typeface="KentuckyFriedChickenFont" pitchFamily="2" charset="0"/>
            </a:endParaRPr>
          </a:p>
          <a:p>
            <a:pPr marL="0" lvl="0" indent="0" algn="ctr">
              <a:buNone/>
            </a:pPr>
            <a:endParaRPr lang="en-US" sz="900" dirty="0" smtClean="0">
              <a:solidFill>
                <a:srgbClr val="002060"/>
              </a:solidFill>
              <a:effectLst>
                <a:glow rad="101600">
                  <a:schemeClr val="accent6">
                    <a:satMod val="175000"/>
                    <a:alpha val="40000"/>
                  </a:schemeClr>
                </a:glow>
              </a:effectLst>
              <a:latin typeface="KentuckyFriedChickenFont" pitchFamily="2" charset="0"/>
            </a:endParaRPr>
          </a:p>
          <a:p>
            <a:pPr marL="0" lvl="0" indent="0" algn="ctr">
              <a:buNone/>
            </a:pPr>
            <a:r>
              <a:rPr lang="en-US" sz="3600" dirty="0" smtClean="0">
                <a:solidFill>
                  <a:srgbClr val="002060"/>
                </a:solidFill>
                <a:effectLst>
                  <a:glow rad="101600">
                    <a:schemeClr val="accent6">
                      <a:satMod val="175000"/>
                      <a:alpha val="40000"/>
                    </a:schemeClr>
                  </a:glow>
                </a:effectLst>
                <a:latin typeface="KentuckyFriedChickenFont" pitchFamily="2" charset="0"/>
              </a:rPr>
              <a:t>”Whatever </a:t>
            </a:r>
            <a:r>
              <a:rPr lang="en-US" sz="3600" dirty="0">
                <a:solidFill>
                  <a:srgbClr val="002060"/>
                </a:solidFill>
                <a:effectLst>
                  <a:glow rad="101600">
                    <a:schemeClr val="accent6">
                      <a:satMod val="175000"/>
                      <a:alpha val="40000"/>
                    </a:schemeClr>
                  </a:glow>
                </a:effectLst>
                <a:latin typeface="KentuckyFriedChickenFont" pitchFamily="2" charset="0"/>
              </a:rPr>
              <a:t>work you do, do it with all your heart. </a:t>
            </a:r>
            <a:endParaRPr lang="en-US" sz="3600" dirty="0" smtClean="0">
              <a:solidFill>
                <a:srgbClr val="002060"/>
              </a:solidFill>
              <a:effectLst>
                <a:glow rad="101600">
                  <a:schemeClr val="accent6">
                    <a:satMod val="175000"/>
                    <a:alpha val="40000"/>
                  </a:schemeClr>
                </a:glow>
              </a:effectLst>
              <a:latin typeface="KentuckyFriedChickenFont" pitchFamily="2" charset="0"/>
            </a:endParaRPr>
          </a:p>
          <a:p>
            <a:pPr marL="0" lvl="0" indent="0" algn="ctr">
              <a:buNone/>
            </a:pPr>
            <a:r>
              <a:rPr lang="en-US" sz="3600" dirty="0" smtClean="0">
                <a:solidFill>
                  <a:srgbClr val="002060"/>
                </a:solidFill>
                <a:effectLst>
                  <a:glow rad="101600">
                    <a:schemeClr val="accent6">
                      <a:satMod val="175000"/>
                      <a:alpha val="40000"/>
                    </a:schemeClr>
                  </a:glow>
                </a:effectLst>
                <a:latin typeface="KentuckyFriedChickenFont" pitchFamily="2" charset="0"/>
              </a:rPr>
              <a:t>Do </a:t>
            </a:r>
            <a:r>
              <a:rPr lang="en-US" sz="3600" dirty="0">
                <a:solidFill>
                  <a:srgbClr val="002060"/>
                </a:solidFill>
                <a:effectLst>
                  <a:glow rad="101600">
                    <a:schemeClr val="accent6">
                      <a:satMod val="175000"/>
                      <a:alpha val="40000"/>
                    </a:schemeClr>
                  </a:glow>
                </a:effectLst>
                <a:latin typeface="KentuckyFriedChickenFont" pitchFamily="2" charset="0"/>
              </a:rPr>
              <a:t>it for the Lord and not for men</a:t>
            </a:r>
            <a:r>
              <a:rPr lang="en-US" sz="3600" dirty="0" smtClean="0">
                <a:solidFill>
                  <a:srgbClr val="002060"/>
                </a:solidFill>
                <a:effectLst>
                  <a:glow rad="101600">
                    <a:schemeClr val="accent6">
                      <a:satMod val="175000"/>
                      <a:alpha val="40000"/>
                    </a:schemeClr>
                  </a:glow>
                </a:effectLst>
                <a:latin typeface="KentuckyFriedChickenFont" pitchFamily="2" charset="0"/>
              </a:rPr>
              <a:t>.”</a:t>
            </a:r>
            <a:endParaRPr lang="es-MX" sz="3600" b="1" dirty="0">
              <a:solidFill>
                <a:srgbClr val="002060"/>
              </a:solidFill>
              <a:effectLst>
                <a:glow rad="101600">
                  <a:schemeClr val="accent6">
                    <a:satMod val="175000"/>
                    <a:alpha val="40000"/>
                  </a:schemeClr>
                </a:glow>
              </a:effectLst>
              <a:latin typeface="KentuckyFriedChickenFont" pitchFamily="2" charset="0"/>
            </a:endParaRPr>
          </a:p>
        </p:txBody>
      </p:sp>
    </p:spTree>
    <p:extLst>
      <p:ext uri="{BB962C8B-B14F-4D97-AF65-F5344CB8AC3E}">
        <p14:creationId xmlns:p14="http://schemas.microsoft.com/office/powerpoint/2010/main" val="3308807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2 Marcador de contenido"/>
          <p:cNvSpPr>
            <a:spLocks noGrp="1"/>
          </p:cNvSpPr>
          <p:nvPr>
            <p:ph idx="1"/>
          </p:nvPr>
        </p:nvSpPr>
        <p:spPr>
          <a:xfrm>
            <a:off x="472008" y="2420888"/>
            <a:ext cx="7844408" cy="2736304"/>
          </a:xfrm>
        </p:spPr>
        <p:txBody>
          <a:bodyPr/>
          <a:lstStyle/>
          <a:p>
            <a:pPr marL="0" indent="0" algn="ctr">
              <a:buNone/>
            </a:pPr>
            <a:r>
              <a:rPr lang="en-US" sz="5400" b="1" dirty="0">
                <a:solidFill>
                  <a:srgbClr val="002060"/>
                </a:solidFill>
                <a:effectLst>
                  <a:glow rad="63500">
                    <a:schemeClr val="accent4">
                      <a:satMod val="175000"/>
                      <a:alpha val="40000"/>
                    </a:schemeClr>
                  </a:glow>
                </a:effectLst>
                <a:latin typeface="Janda Scrapgirl Dots" pitchFamily="2" charset="0"/>
              </a:rPr>
              <a:t>Promoting a bilingual environment is one of the biggest concerns in bilingual institutions. </a:t>
            </a:r>
            <a:endParaRPr lang="es-CO" sz="5400" b="1" dirty="0" smtClean="0">
              <a:ln>
                <a:solidFill>
                  <a:srgbClr val="002060"/>
                </a:solidFill>
              </a:ln>
              <a:solidFill>
                <a:srgbClr val="002060"/>
              </a:solidFill>
              <a:effectLst>
                <a:glow rad="63500">
                  <a:schemeClr val="accent4">
                    <a:satMod val="175000"/>
                    <a:alpha val="40000"/>
                  </a:schemeClr>
                </a:glow>
              </a:effectLst>
              <a:latin typeface="Janda Scrapgirl Dots" pitchFamily="2" charset="0"/>
            </a:endParaRPr>
          </a:p>
        </p:txBody>
      </p:sp>
      <p:pic>
        <p:nvPicPr>
          <p:cNvPr id="4" name="Picture 14" descr="\\SECRETARIAACADE\Usuarios\LOGO PHILADELPHIA INTERNACIONAL.jpg"/>
          <p:cNvPicPr>
            <a:picLocks noChangeAspect="1" noChangeArrowheads="1"/>
          </p:cNvPicPr>
          <p:nvPr/>
        </p:nvPicPr>
        <p:blipFill>
          <a:blip r:embed="rId2">
            <a:extLst>
              <a:ext uri="{28A0092B-C50C-407E-A947-70E740481C1C}">
                <a14:useLocalDpi xmlns:a14="http://schemas.microsoft.com/office/drawing/2010/main" val="0"/>
              </a:ext>
            </a:extLst>
          </a:blip>
          <a:srcRect l="25233" t="20816" r="30244" b="24254"/>
          <a:stretch>
            <a:fillRect/>
          </a:stretch>
        </p:blipFill>
        <p:spPr bwMode="auto">
          <a:xfrm>
            <a:off x="7699363" y="5517232"/>
            <a:ext cx="1409141" cy="1268760"/>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bwMode="auto">
          <a:xfrm>
            <a:off x="1322851" y="476672"/>
            <a:ext cx="79296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Narrow" pitchFamily="34" charset="0"/>
              </a:defRPr>
            </a:lvl2pPr>
            <a:lvl3pPr algn="ctr" rtl="0" eaLnBrk="0" fontAlgn="base" hangingPunct="0">
              <a:spcBef>
                <a:spcPct val="0"/>
              </a:spcBef>
              <a:spcAft>
                <a:spcPct val="0"/>
              </a:spcAft>
              <a:defRPr sz="4400">
                <a:solidFill>
                  <a:schemeClr val="tx2"/>
                </a:solidFill>
                <a:latin typeface="Arial Narrow" pitchFamily="34" charset="0"/>
              </a:defRPr>
            </a:lvl3pPr>
            <a:lvl4pPr algn="ctr" rtl="0" eaLnBrk="0" fontAlgn="base" hangingPunct="0">
              <a:spcBef>
                <a:spcPct val="0"/>
              </a:spcBef>
              <a:spcAft>
                <a:spcPct val="0"/>
              </a:spcAft>
              <a:defRPr sz="4400">
                <a:solidFill>
                  <a:schemeClr val="tx2"/>
                </a:solidFill>
                <a:latin typeface="Arial Narrow" pitchFamily="34" charset="0"/>
              </a:defRPr>
            </a:lvl4pPr>
            <a:lvl5pPr algn="ctr" rtl="0" eaLnBrk="0" fontAlgn="base" hangingPunct="0">
              <a:spcBef>
                <a:spcPct val="0"/>
              </a:spcBef>
              <a:spcAft>
                <a:spcPct val="0"/>
              </a:spcAft>
              <a:defRPr sz="4400">
                <a:solidFill>
                  <a:schemeClr val="tx2"/>
                </a:solidFill>
                <a:latin typeface="Arial Narrow" pitchFamily="34" charset="0"/>
              </a:defRPr>
            </a:lvl5pPr>
            <a:lvl6pPr marL="457200" algn="ctr" rtl="0" fontAlgn="base">
              <a:spcBef>
                <a:spcPct val="0"/>
              </a:spcBef>
              <a:spcAft>
                <a:spcPct val="0"/>
              </a:spcAft>
              <a:defRPr sz="4400">
                <a:solidFill>
                  <a:schemeClr val="tx2"/>
                </a:solidFill>
                <a:latin typeface="Arial Narrow" pitchFamily="34" charset="0"/>
              </a:defRPr>
            </a:lvl6pPr>
            <a:lvl7pPr marL="914400" algn="ctr" rtl="0" fontAlgn="base">
              <a:spcBef>
                <a:spcPct val="0"/>
              </a:spcBef>
              <a:spcAft>
                <a:spcPct val="0"/>
              </a:spcAft>
              <a:defRPr sz="4400">
                <a:solidFill>
                  <a:schemeClr val="tx2"/>
                </a:solidFill>
                <a:latin typeface="Arial Narrow" pitchFamily="34" charset="0"/>
              </a:defRPr>
            </a:lvl7pPr>
            <a:lvl8pPr marL="1371600" algn="ctr" rtl="0" fontAlgn="base">
              <a:spcBef>
                <a:spcPct val="0"/>
              </a:spcBef>
              <a:spcAft>
                <a:spcPct val="0"/>
              </a:spcAft>
              <a:defRPr sz="4400">
                <a:solidFill>
                  <a:schemeClr val="tx2"/>
                </a:solidFill>
                <a:latin typeface="Arial Narrow" pitchFamily="34" charset="0"/>
              </a:defRPr>
            </a:lvl8pPr>
            <a:lvl9pPr marL="1828800" algn="ctr" rtl="0" fontAlgn="base">
              <a:spcBef>
                <a:spcPct val="0"/>
              </a:spcBef>
              <a:spcAft>
                <a:spcPct val="0"/>
              </a:spcAft>
              <a:defRPr sz="4400">
                <a:solidFill>
                  <a:schemeClr val="tx2"/>
                </a:solidFill>
                <a:latin typeface="Arial Narrow" pitchFamily="34" charset="0"/>
              </a:defRPr>
            </a:lvl9pPr>
          </a:lstStyle>
          <a:p>
            <a:r>
              <a:rPr lang="es-CO" sz="2000" smtClean="0">
                <a:ln>
                  <a:solidFill>
                    <a:schemeClr val="bg1"/>
                  </a:solidFill>
                </a:ln>
                <a:solidFill>
                  <a:srgbClr val="D70F22"/>
                </a:solidFill>
                <a:effectLst>
                  <a:glow rad="101600">
                    <a:schemeClr val="accent4">
                      <a:satMod val="175000"/>
                      <a:alpha val="40000"/>
                    </a:schemeClr>
                  </a:glow>
                </a:effectLst>
              </a:rPr>
              <a:t>HOW TO PROMOTE AN ENGLISH SPEAKING  ENVIRONMENT AT SCHOOL</a:t>
            </a:r>
            <a:endParaRPr lang="es-CO" sz="2000" dirty="0" smtClean="0">
              <a:ln>
                <a:solidFill>
                  <a:schemeClr val="bg1"/>
                </a:solidFill>
              </a:ln>
              <a:solidFill>
                <a:srgbClr val="D70F22"/>
              </a:solidFill>
              <a:effectLst>
                <a:glow rad="101600">
                  <a:schemeClr val="accent4">
                    <a:satMod val="175000"/>
                    <a:alpha val="40000"/>
                  </a:schemeClr>
                </a:glow>
              </a:effectLst>
            </a:endParaRPr>
          </a:p>
        </p:txBody>
      </p:sp>
    </p:spTree>
    <p:extLst>
      <p:ext uri="{BB962C8B-B14F-4D97-AF65-F5344CB8AC3E}">
        <p14:creationId xmlns:p14="http://schemas.microsoft.com/office/powerpoint/2010/main" val="3046651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SECRETARIAACADE\Usuarios\LOGO PHILADELPHIA INTERNACIONAL.jpg"/>
          <p:cNvPicPr>
            <a:picLocks noChangeAspect="1" noChangeArrowheads="1"/>
          </p:cNvPicPr>
          <p:nvPr/>
        </p:nvPicPr>
        <p:blipFill>
          <a:blip r:embed="rId2">
            <a:extLst>
              <a:ext uri="{28A0092B-C50C-407E-A947-70E740481C1C}">
                <a14:useLocalDpi xmlns:a14="http://schemas.microsoft.com/office/drawing/2010/main" val="0"/>
              </a:ext>
            </a:extLst>
          </a:blip>
          <a:srcRect l="25233" t="20816" r="30244" b="24254"/>
          <a:stretch>
            <a:fillRect/>
          </a:stretch>
        </p:blipFill>
        <p:spPr bwMode="auto">
          <a:xfrm>
            <a:off x="7699363" y="5517232"/>
            <a:ext cx="1409141" cy="1268760"/>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bwMode="auto">
          <a:xfrm>
            <a:off x="1322851" y="476672"/>
            <a:ext cx="79296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Narrow" pitchFamily="34" charset="0"/>
              </a:defRPr>
            </a:lvl2pPr>
            <a:lvl3pPr algn="ctr" rtl="0" eaLnBrk="0" fontAlgn="base" hangingPunct="0">
              <a:spcBef>
                <a:spcPct val="0"/>
              </a:spcBef>
              <a:spcAft>
                <a:spcPct val="0"/>
              </a:spcAft>
              <a:defRPr sz="4400">
                <a:solidFill>
                  <a:schemeClr val="tx2"/>
                </a:solidFill>
                <a:latin typeface="Arial Narrow" pitchFamily="34" charset="0"/>
              </a:defRPr>
            </a:lvl3pPr>
            <a:lvl4pPr algn="ctr" rtl="0" eaLnBrk="0" fontAlgn="base" hangingPunct="0">
              <a:spcBef>
                <a:spcPct val="0"/>
              </a:spcBef>
              <a:spcAft>
                <a:spcPct val="0"/>
              </a:spcAft>
              <a:defRPr sz="4400">
                <a:solidFill>
                  <a:schemeClr val="tx2"/>
                </a:solidFill>
                <a:latin typeface="Arial Narrow" pitchFamily="34" charset="0"/>
              </a:defRPr>
            </a:lvl4pPr>
            <a:lvl5pPr algn="ctr" rtl="0" eaLnBrk="0" fontAlgn="base" hangingPunct="0">
              <a:spcBef>
                <a:spcPct val="0"/>
              </a:spcBef>
              <a:spcAft>
                <a:spcPct val="0"/>
              </a:spcAft>
              <a:defRPr sz="4400">
                <a:solidFill>
                  <a:schemeClr val="tx2"/>
                </a:solidFill>
                <a:latin typeface="Arial Narrow" pitchFamily="34" charset="0"/>
              </a:defRPr>
            </a:lvl5pPr>
            <a:lvl6pPr marL="457200" algn="ctr" rtl="0" fontAlgn="base">
              <a:spcBef>
                <a:spcPct val="0"/>
              </a:spcBef>
              <a:spcAft>
                <a:spcPct val="0"/>
              </a:spcAft>
              <a:defRPr sz="4400">
                <a:solidFill>
                  <a:schemeClr val="tx2"/>
                </a:solidFill>
                <a:latin typeface="Arial Narrow" pitchFamily="34" charset="0"/>
              </a:defRPr>
            </a:lvl6pPr>
            <a:lvl7pPr marL="914400" algn="ctr" rtl="0" fontAlgn="base">
              <a:spcBef>
                <a:spcPct val="0"/>
              </a:spcBef>
              <a:spcAft>
                <a:spcPct val="0"/>
              </a:spcAft>
              <a:defRPr sz="4400">
                <a:solidFill>
                  <a:schemeClr val="tx2"/>
                </a:solidFill>
                <a:latin typeface="Arial Narrow" pitchFamily="34" charset="0"/>
              </a:defRPr>
            </a:lvl7pPr>
            <a:lvl8pPr marL="1371600" algn="ctr" rtl="0" fontAlgn="base">
              <a:spcBef>
                <a:spcPct val="0"/>
              </a:spcBef>
              <a:spcAft>
                <a:spcPct val="0"/>
              </a:spcAft>
              <a:defRPr sz="4400">
                <a:solidFill>
                  <a:schemeClr val="tx2"/>
                </a:solidFill>
                <a:latin typeface="Arial Narrow" pitchFamily="34" charset="0"/>
              </a:defRPr>
            </a:lvl8pPr>
            <a:lvl9pPr marL="1828800" algn="ctr" rtl="0" fontAlgn="base">
              <a:spcBef>
                <a:spcPct val="0"/>
              </a:spcBef>
              <a:spcAft>
                <a:spcPct val="0"/>
              </a:spcAft>
              <a:defRPr sz="4400">
                <a:solidFill>
                  <a:schemeClr val="tx2"/>
                </a:solidFill>
                <a:latin typeface="Arial Narrow" pitchFamily="34" charset="0"/>
              </a:defRPr>
            </a:lvl9pPr>
          </a:lstStyle>
          <a:p>
            <a:r>
              <a:rPr lang="es-CO" sz="2000" smtClean="0">
                <a:ln>
                  <a:solidFill>
                    <a:schemeClr val="bg1"/>
                  </a:solidFill>
                </a:ln>
                <a:solidFill>
                  <a:srgbClr val="D70F22"/>
                </a:solidFill>
                <a:effectLst>
                  <a:glow rad="101600">
                    <a:schemeClr val="accent4">
                      <a:satMod val="175000"/>
                      <a:alpha val="40000"/>
                    </a:schemeClr>
                  </a:glow>
                </a:effectLst>
              </a:rPr>
              <a:t>HOW TO PROMOTE AN ENGLISH SPEAKING  ENVIRONMENT AT SCHOOL</a:t>
            </a:r>
            <a:endParaRPr lang="es-CO" sz="2000" dirty="0" smtClean="0">
              <a:ln>
                <a:solidFill>
                  <a:schemeClr val="bg1"/>
                </a:solidFill>
              </a:ln>
              <a:solidFill>
                <a:srgbClr val="D70F22"/>
              </a:solidFill>
              <a:effectLst>
                <a:glow rad="101600">
                  <a:schemeClr val="accent4">
                    <a:satMod val="175000"/>
                    <a:alpha val="40000"/>
                  </a:schemeClr>
                </a:glow>
              </a:effectLst>
            </a:endParaRPr>
          </a:p>
        </p:txBody>
      </p:sp>
      <p:sp>
        <p:nvSpPr>
          <p:cNvPr id="6" name="2 Marcador de contenido"/>
          <p:cNvSpPr>
            <a:spLocks noGrp="1"/>
          </p:cNvSpPr>
          <p:nvPr>
            <p:ph idx="1"/>
          </p:nvPr>
        </p:nvSpPr>
        <p:spPr>
          <a:xfrm>
            <a:off x="610325" y="2348880"/>
            <a:ext cx="7772400" cy="2952328"/>
          </a:xfrm>
        </p:spPr>
        <p:txBody>
          <a:bodyPr/>
          <a:lstStyle/>
          <a:p>
            <a:pPr marL="0" indent="0" algn="ctr">
              <a:buNone/>
            </a:pPr>
            <a:r>
              <a:rPr lang="en-US" sz="5400" b="1" dirty="0" smtClean="0">
                <a:solidFill>
                  <a:srgbClr val="002060"/>
                </a:solidFill>
                <a:effectLst>
                  <a:glow rad="63500">
                    <a:schemeClr val="accent4">
                      <a:satMod val="175000"/>
                      <a:alpha val="40000"/>
                    </a:schemeClr>
                  </a:glow>
                </a:effectLst>
                <a:latin typeface="Janda Scrapgirl Dots" pitchFamily="2" charset="0"/>
              </a:rPr>
              <a:t>WHY?</a:t>
            </a:r>
          </a:p>
          <a:p>
            <a:pPr marL="0" indent="0" algn="ctr">
              <a:buNone/>
            </a:pPr>
            <a:r>
              <a:rPr lang="en-US" sz="5400" b="1" dirty="0" smtClean="0">
                <a:solidFill>
                  <a:srgbClr val="002060"/>
                </a:solidFill>
                <a:effectLst>
                  <a:glow rad="63500">
                    <a:schemeClr val="accent4">
                      <a:satMod val="175000"/>
                      <a:alpha val="40000"/>
                    </a:schemeClr>
                  </a:glow>
                </a:effectLst>
                <a:latin typeface="Janda Scrapgirl Dots" pitchFamily="2" charset="0"/>
              </a:rPr>
              <a:t>There are different reasons:</a:t>
            </a:r>
            <a:endParaRPr lang="es-CO" sz="5400" b="1" dirty="0" smtClean="0">
              <a:ln>
                <a:solidFill>
                  <a:srgbClr val="002060"/>
                </a:solidFill>
              </a:ln>
              <a:solidFill>
                <a:srgbClr val="002060"/>
              </a:solidFill>
              <a:effectLst>
                <a:glow rad="63500">
                  <a:schemeClr val="accent4">
                    <a:satMod val="175000"/>
                    <a:alpha val="40000"/>
                  </a:schemeClr>
                </a:glow>
              </a:effectLst>
              <a:latin typeface="Janda Scrapgirl Dots" pitchFamily="2" charset="0"/>
            </a:endParaRPr>
          </a:p>
        </p:txBody>
      </p:sp>
    </p:spTree>
    <p:extLst>
      <p:ext uri="{BB962C8B-B14F-4D97-AF65-F5344CB8AC3E}">
        <p14:creationId xmlns:p14="http://schemas.microsoft.com/office/powerpoint/2010/main" val="4117378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SECRETARIAACADE\Usuarios\LOGO PHILADELPHIA INTERNACIONAL.jpg"/>
          <p:cNvPicPr>
            <a:picLocks noChangeAspect="1" noChangeArrowheads="1"/>
          </p:cNvPicPr>
          <p:nvPr/>
        </p:nvPicPr>
        <p:blipFill>
          <a:blip r:embed="rId3">
            <a:extLst>
              <a:ext uri="{28A0092B-C50C-407E-A947-70E740481C1C}">
                <a14:useLocalDpi xmlns:a14="http://schemas.microsoft.com/office/drawing/2010/main" val="0"/>
              </a:ext>
            </a:extLst>
          </a:blip>
          <a:srcRect l="25233" t="20816" r="30244" b="24254"/>
          <a:stretch>
            <a:fillRect/>
          </a:stretch>
        </p:blipFill>
        <p:spPr bwMode="auto">
          <a:xfrm>
            <a:off x="7699363" y="5517232"/>
            <a:ext cx="1409141" cy="1268760"/>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bwMode="auto">
          <a:xfrm>
            <a:off x="1322851" y="476672"/>
            <a:ext cx="79296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Narrow" pitchFamily="34" charset="0"/>
              </a:defRPr>
            </a:lvl2pPr>
            <a:lvl3pPr algn="ctr" rtl="0" eaLnBrk="0" fontAlgn="base" hangingPunct="0">
              <a:spcBef>
                <a:spcPct val="0"/>
              </a:spcBef>
              <a:spcAft>
                <a:spcPct val="0"/>
              </a:spcAft>
              <a:defRPr sz="4400">
                <a:solidFill>
                  <a:schemeClr val="tx2"/>
                </a:solidFill>
                <a:latin typeface="Arial Narrow" pitchFamily="34" charset="0"/>
              </a:defRPr>
            </a:lvl3pPr>
            <a:lvl4pPr algn="ctr" rtl="0" eaLnBrk="0" fontAlgn="base" hangingPunct="0">
              <a:spcBef>
                <a:spcPct val="0"/>
              </a:spcBef>
              <a:spcAft>
                <a:spcPct val="0"/>
              </a:spcAft>
              <a:defRPr sz="4400">
                <a:solidFill>
                  <a:schemeClr val="tx2"/>
                </a:solidFill>
                <a:latin typeface="Arial Narrow" pitchFamily="34" charset="0"/>
              </a:defRPr>
            </a:lvl4pPr>
            <a:lvl5pPr algn="ctr" rtl="0" eaLnBrk="0" fontAlgn="base" hangingPunct="0">
              <a:spcBef>
                <a:spcPct val="0"/>
              </a:spcBef>
              <a:spcAft>
                <a:spcPct val="0"/>
              </a:spcAft>
              <a:defRPr sz="4400">
                <a:solidFill>
                  <a:schemeClr val="tx2"/>
                </a:solidFill>
                <a:latin typeface="Arial Narrow" pitchFamily="34" charset="0"/>
              </a:defRPr>
            </a:lvl5pPr>
            <a:lvl6pPr marL="457200" algn="ctr" rtl="0" fontAlgn="base">
              <a:spcBef>
                <a:spcPct val="0"/>
              </a:spcBef>
              <a:spcAft>
                <a:spcPct val="0"/>
              </a:spcAft>
              <a:defRPr sz="4400">
                <a:solidFill>
                  <a:schemeClr val="tx2"/>
                </a:solidFill>
                <a:latin typeface="Arial Narrow" pitchFamily="34" charset="0"/>
              </a:defRPr>
            </a:lvl6pPr>
            <a:lvl7pPr marL="914400" algn="ctr" rtl="0" fontAlgn="base">
              <a:spcBef>
                <a:spcPct val="0"/>
              </a:spcBef>
              <a:spcAft>
                <a:spcPct val="0"/>
              </a:spcAft>
              <a:defRPr sz="4400">
                <a:solidFill>
                  <a:schemeClr val="tx2"/>
                </a:solidFill>
                <a:latin typeface="Arial Narrow" pitchFamily="34" charset="0"/>
              </a:defRPr>
            </a:lvl7pPr>
            <a:lvl8pPr marL="1371600" algn="ctr" rtl="0" fontAlgn="base">
              <a:spcBef>
                <a:spcPct val="0"/>
              </a:spcBef>
              <a:spcAft>
                <a:spcPct val="0"/>
              </a:spcAft>
              <a:defRPr sz="4400">
                <a:solidFill>
                  <a:schemeClr val="tx2"/>
                </a:solidFill>
                <a:latin typeface="Arial Narrow" pitchFamily="34" charset="0"/>
              </a:defRPr>
            </a:lvl8pPr>
            <a:lvl9pPr marL="1828800" algn="ctr" rtl="0" fontAlgn="base">
              <a:spcBef>
                <a:spcPct val="0"/>
              </a:spcBef>
              <a:spcAft>
                <a:spcPct val="0"/>
              </a:spcAft>
              <a:defRPr sz="4400">
                <a:solidFill>
                  <a:schemeClr val="tx2"/>
                </a:solidFill>
                <a:latin typeface="Arial Narrow" pitchFamily="34" charset="0"/>
              </a:defRPr>
            </a:lvl9pPr>
          </a:lstStyle>
          <a:p>
            <a:r>
              <a:rPr lang="es-CO" sz="2000" smtClean="0">
                <a:ln>
                  <a:solidFill>
                    <a:schemeClr val="bg1"/>
                  </a:solidFill>
                </a:ln>
                <a:solidFill>
                  <a:srgbClr val="D70F22"/>
                </a:solidFill>
                <a:effectLst>
                  <a:glow rad="101600">
                    <a:schemeClr val="accent4">
                      <a:satMod val="175000"/>
                      <a:alpha val="40000"/>
                    </a:schemeClr>
                  </a:glow>
                </a:effectLst>
              </a:rPr>
              <a:t>HOW TO PROMOTE AN ENGLISH SPEAKING  ENVIRONMENT AT SCHOOL</a:t>
            </a:r>
            <a:endParaRPr lang="es-CO" sz="2000" dirty="0" smtClean="0">
              <a:ln>
                <a:solidFill>
                  <a:schemeClr val="bg1"/>
                </a:solidFill>
              </a:ln>
              <a:solidFill>
                <a:srgbClr val="D70F22"/>
              </a:solidFill>
              <a:effectLst>
                <a:glow rad="101600">
                  <a:schemeClr val="accent4">
                    <a:satMod val="175000"/>
                    <a:alpha val="40000"/>
                  </a:schemeClr>
                </a:glow>
              </a:effectLst>
            </a:endParaRPr>
          </a:p>
        </p:txBody>
      </p:sp>
      <p:sp>
        <p:nvSpPr>
          <p:cNvPr id="7" name="2 Marcador de contenido"/>
          <p:cNvSpPr>
            <a:spLocks noGrp="1"/>
          </p:cNvSpPr>
          <p:nvPr>
            <p:ph idx="1"/>
          </p:nvPr>
        </p:nvSpPr>
        <p:spPr>
          <a:xfrm>
            <a:off x="107504" y="1772816"/>
            <a:ext cx="8856984" cy="2736304"/>
          </a:xfrm>
        </p:spPr>
        <p:txBody>
          <a:bodyPr/>
          <a:lstStyle/>
          <a:p>
            <a:pPr lvl="0">
              <a:lnSpc>
                <a:spcPct val="150000"/>
              </a:lnSpc>
            </a:pPr>
            <a:r>
              <a:rPr lang="en-US" sz="2800" b="1" dirty="0">
                <a:solidFill>
                  <a:srgbClr val="002060"/>
                </a:solidFill>
                <a:effectLst>
                  <a:glow rad="63500">
                    <a:schemeClr val="accent4">
                      <a:satMod val="175000"/>
                      <a:alpha val="40000"/>
                    </a:schemeClr>
                  </a:glow>
                </a:effectLst>
                <a:latin typeface="Janda Scrapgirl Dots" pitchFamily="2" charset="0"/>
              </a:rPr>
              <a:t>To study in a bilingual school was not my choice; it was my parents’ decision. </a:t>
            </a:r>
            <a:endParaRPr lang="es-MX" sz="2800" b="1" dirty="0">
              <a:solidFill>
                <a:srgbClr val="002060"/>
              </a:solidFill>
              <a:effectLst>
                <a:glow rad="63500">
                  <a:schemeClr val="accent4">
                    <a:satMod val="175000"/>
                    <a:alpha val="40000"/>
                  </a:schemeClr>
                </a:glow>
              </a:effectLst>
              <a:latin typeface="Janda Scrapgirl Dots" pitchFamily="2" charset="0"/>
            </a:endParaRPr>
          </a:p>
          <a:p>
            <a:pPr lvl="0">
              <a:lnSpc>
                <a:spcPct val="150000"/>
              </a:lnSpc>
            </a:pPr>
            <a:r>
              <a:rPr lang="en-US" sz="2800" b="1" dirty="0">
                <a:solidFill>
                  <a:srgbClr val="002060"/>
                </a:solidFill>
                <a:effectLst>
                  <a:glow rad="63500">
                    <a:schemeClr val="accent4">
                      <a:satMod val="175000"/>
                      <a:alpha val="40000"/>
                    </a:schemeClr>
                  </a:glow>
                </a:effectLst>
                <a:latin typeface="Janda Scrapgirl Dots" pitchFamily="2" charset="0"/>
              </a:rPr>
              <a:t>It’s easier to speak my own language (L1)</a:t>
            </a:r>
            <a:endParaRPr lang="es-MX" sz="2800" b="1" dirty="0">
              <a:solidFill>
                <a:srgbClr val="002060"/>
              </a:solidFill>
              <a:effectLst>
                <a:glow rad="63500">
                  <a:schemeClr val="accent4">
                    <a:satMod val="175000"/>
                    <a:alpha val="40000"/>
                  </a:schemeClr>
                </a:glow>
              </a:effectLst>
              <a:latin typeface="Janda Scrapgirl Dots" pitchFamily="2" charset="0"/>
            </a:endParaRPr>
          </a:p>
          <a:p>
            <a:pPr lvl="0">
              <a:lnSpc>
                <a:spcPct val="150000"/>
              </a:lnSpc>
            </a:pPr>
            <a:r>
              <a:rPr lang="en-US" sz="2800" b="1" dirty="0">
                <a:solidFill>
                  <a:srgbClr val="002060"/>
                </a:solidFill>
                <a:effectLst>
                  <a:glow rad="63500">
                    <a:schemeClr val="accent4">
                      <a:satMod val="175000"/>
                      <a:alpha val="40000"/>
                    </a:schemeClr>
                  </a:glow>
                </a:effectLst>
                <a:latin typeface="Janda Scrapgirl Dots" pitchFamily="2" charset="0"/>
              </a:rPr>
              <a:t>The teacher always corrects me when I say something. So, I don’t want to speak because I don’t </a:t>
            </a:r>
            <a:r>
              <a:rPr lang="en-US" sz="2800" b="1" dirty="0" smtClean="0">
                <a:solidFill>
                  <a:srgbClr val="002060"/>
                </a:solidFill>
                <a:effectLst>
                  <a:glow rad="63500">
                    <a:schemeClr val="accent4">
                      <a:satMod val="175000"/>
                      <a:alpha val="40000"/>
                    </a:schemeClr>
                  </a:glow>
                </a:effectLst>
                <a:latin typeface="Janda Scrapgirl Dots" pitchFamily="2" charset="0"/>
              </a:rPr>
              <a:t>want  </a:t>
            </a:r>
            <a:r>
              <a:rPr lang="en-US" sz="2800" b="1" dirty="0">
                <a:solidFill>
                  <a:srgbClr val="002060"/>
                </a:solidFill>
                <a:effectLst>
                  <a:glow rad="63500">
                    <a:schemeClr val="accent4">
                      <a:satMod val="175000"/>
                      <a:alpha val="40000"/>
                    </a:schemeClr>
                  </a:glow>
                </a:effectLst>
                <a:latin typeface="Janda Scrapgirl Dots" pitchFamily="2" charset="0"/>
              </a:rPr>
              <a:t>to make a mistake in front of other people</a:t>
            </a:r>
            <a:r>
              <a:rPr lang="en-US" sz="2800" b="1" dirty="0" smtClean="0">
                <a:solidFill>
                  <a:srgbClr val="002060"/>
                </a:solidFill>
                <a:effectLst>
                  <a:glow rad="63500">
                    <a:schemeClr val="accent4">
                      <a:satMod val="175000"/>
                      <a:alpha val="40000"/>
                    </a:schemeClr>
                  </a:glow>
                </a:effectLst>
                <a:latin typeface="Janda Scrapgirl Dots" pitchFamily="2" charset="0"/>
              </a:rPr>
              <a:t>.</a:t>
            </a:r>
            <a:endParaRPr lang="es-MX" sz="2800" b="1" dirty="0">
              <a:solidFill>
                <a:srgbClr val="002060"/>
              </a:solidFill>
              <a:effectLst>
                <a:glow rad="63500">
                  <a:schemeClr val="accent4">
                    <a:satMod val="175000"/>
                    <a:alpha val="40000"/>
                  </a:schemeClr>
                </a:glow>
              </a:effectLst>
              <a:latin typeface="Janda Scrapgirl Dots" pitchFamily="2" charset="0"/>
            </a:endParaRPr>
          </a:p>
        </p:txBody>
      </p:sp>
    </p:spTree>
    <p:extLst>
      <p:ext uri="{BB962C8B-B14F-4D97-AF65-F5344CB8AC3E}">
        <p14:creationId xmlns:p14="http://schemas.microsoft.com/office/powerpoint/2010/main" val="2717435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SECRETARIAACADE\Usuarios\LOGO PHILADELPHIA INTERNACIONAL.jpg"/>
          <p:cNvPicPr>
            <a:picLocks noChangeAspect="1" noChangeArrowheads="1"/>
          </p:cNvPicPr>
          <p:nvPr/>
        </p:nvPicPr>
        <p:blipFill>
          <a:blip r:embed="rId2">
            <a:extLst>
              <a:ext uri="{28A0092B-C50C-407E-A947-70E740481C1C}">
                <a14:useLocalDpi xmlns:a14="http://schemas.microsoft.com/office/drawing/2010/main" val="0"/>
              </a:ext>
            </a:extLst>
          </a:blip>
          <a:srcRect l="25233" t="20816" r="30244" b="24254"/>
          <a:stretch>
            <a:fillRect/>
          </a:stretch>
        </p:blipFill>
        <p:spPr bwMode="auto">
          <a:xfrm>
            <a:off x="7699363" y="5121300"/>
            <a:ext cx="1409141" cy="1268760"/>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bwMode="auto">
          <a:xfrm>
            <a:off x="1322851" y="476672"/>
            <a:ext cx="79296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Narrow" pitchFamily="34" charset="0"/>
              </a:defRPr>
            </a:lvl2pPr>
            <a:lvl3pPr algn="ctr" rtl="0" eaLnBrk="0" fontAlgn="base" hangingPunct="0">
              <a:spcBef>
                <a:spcPct val="0"/>
              </a:spcBef>
              <a:spcAft>
                <a:spcPct val="0"/>
              </a:spcAft>
              <a:defRPr sz="4400">
                <a:solidFill>
                  <a:schemeClr val="tx2"/>
                </a:solidFill>
                <a:latin typeface="Arial Narrow" pitchFamily="34" charset="0"/>
              </a:defRPr>
            </a:lvl3pPr>
            <a:lvl4pPr algn="ctr" rtl="0" eaLnBrk="0" fontAlgn="base" hangingPunct="0">
              <a:spcBef>
                <a:spcPct val="0"/>
              </a:spcBef>
              <a:spcAft>
                <a:spcPct val="0"/>
              </a:spcAft>
              <a:defRPr sz="4400">
                <a:solidFill>
                  <a:schemeClr val="tx2"/>
                </a:solidFill>
                <a:latin typeface="Arial Narrow" pitchFamily="34" charset="0"/>
              </a:defRPr>
            </a:lvl4pPr>
            <a:lvl5pPr algn="ctr" rtl="0" eaLnBrk="0" fontAlgn="base" hangingPunct="0">
              <a:spcBef>
                <a:spcPct val="0"/>
              </a:spcBef>
              <a:spcAft>
                <a:spcPct val="0"/>
              </a:spcAft>
              <a:defRPr sz="4400">
                <a:solidFill>
                  <a:schemeClr val="tx2"/>
                </a:solidFill>
                <a:latin typeface="Arial Narrow" pitchFamily="34" charset="0"/>
              </a:defRPr>
            </a:lvl5pPr>
            <a:lvl6pPr marL="457200" algn="ctr" rtl="0" fontAlgn="base">
              <a:spcBef>
                <a:spcPct val="0"/>
              </a:spcBef>
              <a:spcAft>
                <a:spcPct val="0"/>
              </a:spcAft>
              <a:defRPr sz="4400">
                <a:solidFill>
                  <a:schemeClr val="tx2"/>
                </a:solidFill>
                <a:latin typeface="Arial Narrow" pitchFamily="34" charset="0"/>
              </a:defRPr>
            </a:lvl6pPr>
            <a:lvl7pPr marL="914400" algn="ctr" rtl="0" fontAlgn="base">
              <a:spcBef>
                <a:spcPct val="0"/>
              </a:spcBef>
              <a:spcAft>
                <a:spcPct val="0"/>
              </a:spcAft>
              <a:defRPr sz="4400">
                <a:solidFill>
                  <a:schemeClr val="tx2"/>
                </a:solidFill>
                <a:latin typeface="Arial Narrow" pitchFamily="34" charset="0"/>
              </a:defRPr>
            </a:lvl7pPr>
            <a:lvl8pPr marL="1371600" algn="ctr" rtl="0" fontAlgn="base">
              <a:spcBef>
                <a:spcPct val="0"/>
              </a:spcBef>
              <a:spcAft>
                <a:spcPct val="0"/>
              </a:spcAft>
              <a:defRPr sz="4400">
                <a:solidFill>
                  <a:schemeClr val="tx2"/>
                </a:solidFill>
                <a:latin typeface="Arial Narrow" pitchFamily="34" charset="0"/>
              </a:defRPr>
            </a:lvl8pPr>
            <a:lvl9pPr marL="1828800" algn="ctr" rtl="0" fontAlgn="base">
              <a:spcBef>
                <a:spcPct val="0"/>
              </a:spcBef>
              <a:spcAft>
                <a:spcPct val="0"/>
              </a:spcAft>
              <a:defRPr sz="4400">
                <a:solidFill>
                  <a:schemeClr val="tx2"/>
                </a:solidFill>
                <a:latin typeface="Arial Narrow" pitchFamily="34" charset="0"/>
              </a:defRPr>
            </a:lvl9pPr>
          </a:lstStyle>
          <a:p>
            <a:r>
              <a:rPr lang="es-CO" sz="2000" smtClean="0">
                <a:ln>
                  <a:solidFill>
                    <a:schemeClr val="bg1"/>
                  </a:solidFill>
                </a:ln>
                <a:solidFill>
                  <a:srgbClr val="D70F22"/>
                </a:solidFill>
                <a:effectLst>
                  <a:glow rad="101600">
                    <a:schemeClr val="accent4">
                      <a:satMod val="175000"/>
                      <a:alpha val="40000"/>
                    </a:schemeClr>
                  </a:glow>
                </a:effectLst>
              </a:rPr>
              <a:t>HOW TO PROMOTE AN ENGLISH SPEAKING  ENVIRONMENT AT SCHOOL</a:t>
            </a:r>
            <a:endParaRPr lang="es-CO" sz="2000" dirty="0" smtClean="0">
              <a:ln>
                <a:solidFill>
                  <a:schemeClr val="bg1"/>
                </a:solidFill>
              </a:ln>
              <a:solidFill>
                <a:srgbClr val="D70F22"/>
              </a:solidFill>
              <a:effectLst>
                <a:glow rad="101600">
                  <a:schemeClr val="accent4">
                    <a:satMod val="175000"/>
                    <a:alpha val="40000"/>
                  </a:schemeClr>
                </a:glow>
              </a:effectLst>
            </a:endParaRPr>
          </a:p>
        </p:txBody>
      </p:sp>
      <p:sp>
        <p:nvSpPr>
          <p:cNvPr id="6" name="2 Marcador de contenido"/>
          <p:cNvSpPr txBox="1">
            <a:spLocks/>
          </p:cNvSpPr>
          <p:nvPr/>
        </p:nvSpPr>
        <p:spPr bwMode="auto">
          <a:xfrm>
            <a:off x="107504" y="1640880"/>
            <a:ext cx="864096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50000"/>
              </a:lnSpc>
            </a:pPr>
            <a:r>
              <a:rPr lang="en-US" sz="3600" b="1" dirty="0" smtClean="0">
                <a:solidFill>
                  <a:srgbClr val="002060"/>
                </a:solidFill>
                <a:effectLst>
                  <a:glow rad="63500">
                    <a:schemeClr val="accent4">
                      <a:satMod val="175000"/>
                      <a:alpha val="40000"/>
                    </a:schemeClr>
                  </a:glow>
                </a:effectLst>
                <a:latin typeface="Janda Scrapgirl Dots" pitchFamily="2" charset="0"/>
              </a:rPr>
              <a:t>It’s not ‘cool’ to speak English; it is not meaningful for </a:t>
            </a:r>
            <a:r>
              <a:rPr lang="en-US" sz="3600" b="1" smtClean="0">
                <a:solidFill>
                  <a:srgbClr val="002060"/>
                </a:solidFill>
                <a:effectLst>
                  <a:glow rad="63500">
                    <a:schemeClr val="accent4">
                      <a:satMod val="175000"/>
                      <a:alpha val="40000"/>
                    </a:schemeClr>
                  </a:glow>
                </a:effectLst>
                <a:latin typeface="Janda Scrapgirl Dots" pitchFamily="2" charset="0"/>
              </a:rPr>
              <a:t>me</a:t>
            </a:r>
            <a:r>
              <a:rPr lang="en-US" sz="3600" b="1" smtClean="0">
                <a:solidFill>
                  <a:srgbClr val="002060"/>
                </a:solidFill>
                <a:effectLst>
                  <a:glow rad="63500">
                    <a:schemeClr val="accent4">
                      <a:satMod val="175000"/>
                      <a:alpha val="40000"/>
                    </a:schemeClr>
                  </a:glow>
                </a:effectLst>
                <a:latin typeface="Janda Scrapgirl Dots" pitchFamily="2" charset="0"/>
              </a:rPr>
              <a:t>. </a:t>
            </a:r>
            <a:endParaRPr lang="es-MX" sz="3600" b="1" dirty="0" smtClean="0">
              <a:solidFill>
                <a:srgbClr val="002060"/>
              </a:solidFill>
              <a:effectLst>
                <a:glow rad="63500">
                  <a:schemeClr val="accent4">
                    <a:satMod val="175000"/>
                    <a:alpha val="40000"/>
                  </a:schemeClr>
                </a:glow>
              </a:effectLst>
              <a:latin typeface="Janda Scrapgirl Dots" pitchFamily="2" charset="0"/>
            </a:endParaRPr>
          </a:p>
          <a:p>
            <a:pPr>
              <a:lnSpc>
                <a:spcPct val="150000"/>
              </a:lnSpc>
            </a:pPr>
            <a:r>
              <a:rPr lang="en-US" sz="3600" b="1" dirty="0" smtClean="0">
                <a:solidFill>
                  <a:srgbClr val="002060"/>
                </a:solidFill>
                <a:effectLst>
                  <a:glow rad="63500">
                    <a:schemeClr val="accent4">
                      <a:satMod val="175000"/>
                      <a:alpha val="40000"/>
                    </a:schemeClr>
                  </a:glow>
                </a:effectLst>
                <a:latin typeface="Janda Scrapgirl Dots" pitchFamily="2" charset="0"/>
              </a:rPr>
              <a:t>I don’t want to practice speaking English with people who speak my language.  I only want to practice with the teacher or native speakers. </a:t>
            </a:r>
            <a:endParaRPr lang="es-MX" sz="3600" b="1" dirty="0">
              <a:solidFill>
                <a:srgbClr val="002060"/>
              </a:solidFill>
              <a:effectLst>
                <a:glow rad="63500">
                  <a:schemeClr val="accent4">
                    <a:satMod val="175000"/>
                    <a:alpha val="40000"/>
                  </a:schemeClr>
                </a:glow>
              </a:effectLst>
              <a:latin typeface="Janda Scrapgirl Dots" pitchFamily="2" charset="0"/>
            </a:endParaRPr>
          </a:p>
        </p:txBody>
      </p:sp>
    </p:spTree>
    <p:extLst>
      <p:ext uri="{BB962C8B-B14F-4D97-AF65-F5344CB8AC3E}">
        <p14:creationId xmlns:p14="http://schemas.microsoft.com/office/powerpoint/2010/main" val="2717435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SECRETARIAACADE\Usuarios\LOGO PHILADELPHIA INTERNACIONAL.jpg"/>
          <p:cNvPicPr>
            <a:picLocks noChangeAspect="1" noChangeArrowheads="1"/>
          </p:cNvPicPr>
          <p:nvPr/>
        </p:nvPicPr>
        <p:blipFill>
          <a:blip r:embed="rId2">
            <a:extLst>
              <a:ext uri="{28A0092B-C50C-407E-A947-70E740481C1C}">
                <a14:useLocalDpi xmlns:a14="http://schemas.microsoft.com/office/drawing/2010/main" val="0"/>
              </a:ext>
            </a:extLst>
          </a:blip>
          <a:srcRect l="25233" t="20816" r="30244" b="24254"/>
          <a:stretch>
            <a:fillRect/>
          </a:stretch>
        </p:blipFill>
        <p:spPr bwMode="auto">
          <a:xfrm>
            <a:off x="7699363" y="5517232"/>
            <a:ext cx="1409141" cy="1268760"/>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bwMode="auto">
          <a:xfrm>
            <a:off x="1322851" y="476672"/>
            <a:ext cx="79296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Narrow" pitchFamily="34" charset="0"/>
              </a:defRPr>
            </a:lvl2pPr>
            <a:lvl3pPr algn="ctr" rtl="0" eaLnBrk="0" fontAlgn="base" hangingPunct="0">
              <a:spcBef>
                <a:spcPct val="0"/>
              </a:spcBef>
              <a:spcAft>
                <a:spcPct val="0"/>
              </a:spcAft>
              <a:defRPr sz="4400">
                <a:solidFill>
                  <a:schemeClr val="tx2"/>
                </a:solidFill>
                <a:latin typeface="Arial Narrow" pitchFamily="34" charset="0"/>
              </a:defRPr>
            </a:lvl3pPr>
            <a:lvl4pPr algn="ctr" rtl="0" eaLnBrk="0" fontAlgn="base" hangingPunct="0">
              <a:spcBef>
                <a:spcPct val="0"/>
              </a:spcBef>
              <a:spcAft>
                <a:spcPct val="0"/>
              </a:spcAft>
              <a:defRPr sz="4400">
                <a:solidFill>
                  <a:schemeClr val="tx2"/>
                </a:solidFill>
                <a:latin typeface="Arial Narrow" pitchFamily="34" charset="0"/>
              </a:defRPr>
            </a:lvl4pPr>
            <a:lvl5pPr algn="ctr" rtl="0" eaLnBrk="0" fontAlgn="base" hangingPunct="0">
              <a:spcBef>
                <a:spcPct val="0"/>
              </a:spcBef>
              <a:spcAft>
                <a:spcPct val="0"/>
              </a:spcAft>
              <a:defRPr sz="4400">
                <a:solidFill>
                  <a:schemeClr val="tx2"/>
                </a:solidFill>
                <a:latin typeface="Arial Narrow" pitchFamily="34" charset="0"/>
              </a:defRPr>
            </a:lvl5pPr>
            <a:lvl6pPr marL="457200" algn="ctr" rtl="0" fontAlgn="base">
              <a:spcBef>
                <a:spcPct val="0"/>
              </a:spcBef>
              <a:spcAft>
                <a:spcPct val="0"/>
              </a:spcAft>
              <a:defRPr sz="4400">
                <a:solidFill>
                  <a:schemeClr val="tx2"/>
                </a:solidFill>
                <a:latin typeface="Arial Narrow" pitchFamily="34" charset="0"/>
              </a:defRPr>
            </a:lvl6pPr>
            <a:lvl7pPr marL="914400" algn="ctr" rtl="0" fontAlgn="base">
              <a:spcBef>
                <a:spcPct val="0"/>
              </a:spcBef>
              <a:spcAft>
                <a:spcPct val="0"/>
              </a:spcAft>
              <a:defRPr sz="4400">
                <a:solidFill>
                  <a:schemeClr val="tx2"/>
                </a:solidFill>
                <a:latin typeface="Arial Narrow" pitchFamily="34" charset="0"/>
              </a:defRPr>
            </a:lvl7pPr>
            <a:lvl8pPr marL="1371600" algn="ctr" rtl="0" fontAlgn="base">
              <a:spcBef>
                <a:spcPct val="0"/>
              </a:spcBef>
              <a:spcAft>
                <a:spcPct val="0"/>
              </a:spcAft>
              <a:defRPr sz="4400">
                <a:solidFill>
                  <a:schemeClr val="tx2"/>
                </a:solidFill>
                <a:latin typeface="Arial Narrow" pitchFamily="34" charset="0"/>
              </a:defRPr>
            </a:lvl8pPr>
            <a:lvl9pPr marL="1828800" algn="ctr" rtl="0" fontAlgn="base">
              <a:spcBef>
                <a:spcPct val="0"/>
              </a:spcBef>
              <a:spcAft>
                <a:spcPct val="0"/>
              </a:spcAft>
              <a:defRPr sz="4400">
                <a:solidFill>
                  <a:schemeClr val="tx2"/>
                </a:solidFill>
                <a:latin typeface="Arial Narrow" pitchFamily="34" charset="0"/>
              </a:defRPr>
            </a:lvl9pPr>
          </a:lstStyle>
          <a:p>
            <a:r>
              <a:rPr lang="es-CO" sz="2000" smtClean="0">
                <a:ln>
                  <a:solidFill>
                    <a:schemeClr val="bg1"/>
                  </a:solidFill>
                </a:ln>
                <a:solidFill>
                  <a:srgbClr val="D70F22"/>
                </a:solidFill>
                <a:effectLst>
                  <a:glow rad="101600">
                    <a:schemeClr val="accent4">
                      <a:satMod val="175000"/>
                      <a:alpha val="40000"/>
                    </a:schemeClr>
                  </a:glow>
                </a:effectLst>
              </a:rPr>
              <a:t>HOW TO PROMOTE AN ENGLISH SPEAKING  ENVIRONMENT AT SCHOOL</a:t>
            </a:r>
            <a:endParaRPr lang="es-CO" sz="2000" dirty="0" smtClean="0">
              <a:ln>
                <a:solidFill>
                  <a:schemeClr val="bg1"/>
                </a:solidFill>
              </a:ln>
              <a:solidFill>
                <a:srgbClr val="D70F22"/>
              </a:solidFill>
              <a:effectLst>
                <a:glow rad="101600">
                  <a:schemeClr val="accent4">
                    <a:satMod val="175000"/>
                    <a:alpha val="40000"/>
                  </a:schemeClr>
                </a:glow>
              </a:effectLst>
            </a:endParaRPr>
          </a:p>
        </p:txBody>
      </p:sp>
      <p:sp>
        <p:nvSpPr>
          <p:cNvPr id="6" name="2 Marcador de contenido"/>
          <p:cNvSpPr txBox="1">
            <a:spLocks/>
          </p:cNvSpPr>
          <p:nvPr/>
        </p:nvSpPr>
        <p:spPr bwMode="auto">
          <a:xfrm>
            <a:off x="251520" y="1844824"/>
            <a:ext cx="864096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50000"/>
              </a:lnSpc>
              <a:buNone/>
            </a:pPr>
            <a:r>
              <a:rPr lang="en-US" sz="4400" b="1" dirty="0">
                <a:solidFill>
                  <a:srgbClr val="002060"/>
                </a:solidFill>
                <a:effectLst>
                  <a:glow rad="63500">
                    <a:schemeClr val="accent4">
                      <a:satMod val="175000"/>
                      <a:alpha val="40000"/>
                    </a:schemeClr>
                  </a:glow>
                </a:effectLst>
                <a:latin typeface="Janda Scrapgirl Dots" pitchFamily="2" charset="0"/>
              </a:rPr>
              <a:t>T</a:t>
            </a:r>
            <a:r>
              <a:rPr lang="en-US" sz="4400" b="1" dirty="0" smtClean="0">
                <a:solidFill>
                  <a:srgbClr val="002060"/>
                </a:solidFill>
                <a:effectLst>
                  <a:glow rad="63500">
                    <a:schemeClr val="accent4">
                      <a:satMod val="175000"/>
                      <a:alpha val="40000"/>
                    </a:schemeClr>
                  </a:glow>
                </a:effectLst>
                <a:latin typeface="Janda Scrapgirl Dots" pitchFamily="2" charset="0"/>
              </a:rPr>
              <a:t>eachers </a:t>
            </a:r>
            <a:r>
              <a:rPr lang="en-US" sz="4400" b="1" dirty="0">
                <a:solidFill>
                  <a:srgbClr val="002060"/>
                </a:solidFill>
                <a:effectLst>
                  <a:glow rad="63500">
                    <a:schemeClr val="accent4">
                      <a:satMod val="175000"/>
                      <a:alpha val="40000"/>
                    </a:schemeClr>
                  </a:glow>
                </a:effectLst>
                <a:latin typeface="Janda Scrapgirl Dots" pitchFamily="2" charset="0"/>
              </a:rPr>
              <a:t>usually </a:t>
            </a:r>
            <a:r>
              <a:rPr lang="en-US" sz="4400" b="1" dirty="0" smtClean="0">
                <a:solidFill>
                  <a:srgbClr val="002060"/>
                </a:solidFill>
                <a:effectLst>
                  <a:glow rad="63500">
                    <a:schemeClr val="accent4">
                      <a:satMod val="175000"/>
                      <a:alpha val="40000"/>
                    </a:schemeClr>
                  </a:glow>
                </a:effectLst>
                <a:latin typeface="Janda Scrapgirl Dots" pitchFamily="2" charset="0"/>
              </a:rPr>
              <a:t>want  to </a:t>
            </a:r>
            <a:r>
              <a:rPr lang="en-US" sz="4400" b="1" dirty="0">
                <a:solidFill>
                  <a:srgbClr val="002060"/>
                </a:solidFill>
                <a:effectLst>
                  <a:glow rad="63500">
                    <a:schemeClr val="accent4">
                      <a:satMod val="175000"/>
                      <a:alpha val="40000"/>
                    </a:schemeClr>
                  </a:glow>
                </a:effectLst>
                <a:latin typeface="Janda Scrapgirl Dots" pitchFamily="2" charset="0"/>
              </a:rPr>
              <a:t>see their students expressing their </a:t>
            </a:r>
            <a:r>
              <a:rPr lang="en-US" sz="4400" b="1" dirty="0" smtClean="0">
                <a:solidFill>
                  <a:srgbClr val="002060"/>
                </a:solidFill>
                <a:effectLst>
                  <a:glow rad="63500">
                    <a:schemeClr val="accent4">
                      <a:satMod val="175000"/>
                      <a:alpha val="40000"/>
                    </a:schemeClr>
                  </a:glow>
                </a:effectLst>
                <a:latin typeface="Janda Scrapgirl Dots" pitchFamily="2" charset="0"/>
              </a:rPr>
              <a:t>needs/opinions </a:t>
            </a:r>
            <a:r>
              <a:rPr lang="en-US" sz="4400" b="1" dirty="0">
                <a:solidFill>
                  <a:srgbClr val="002060"/>
                </a:solidFill>
                <a:effectLst>
                  <a:glow rad="63500">
                    <a:schemeClr val="accent4">
                      <a:satMod val="175000"/>
                      <a:alpha val="40000"/>
                    </a:schemeClr>
                  </a:glow>
                </a:effectLst>
                <a:latin typeface="Janda Scrapgirl Dots" pitchFamily="2" charset="0"/>
              </a:rPr>
              <a:t>in formal and informal </a:t>
            </a:r>
            <a:r>
              <a:rPr lang="en-US" sz="4400" b="1" dirty="0" smtClean="0">
                <a:solidFill>
                  <a:srgbClr val="002060"/>
                </a:solidFill>
                <a:effectLst>
                  <a:glow rad="63500">
                    <a:schemeClr val="accent4">
                      <a:satMod val="175000"/>
                      <a:alpha val="40000"/>
                    </a:schemeClr>
                  </a:glow>
                </a:effectLst>
                <a:latin typeface="Janda Scrapgirl Dots" pitchFamily="2" charset="0"/>
              </a:rPr>
              <a:t>situations.</a:t>
            </a:r>
            <a:endParaRPr lang="es-MX" sz="4400" b="1" dirty="0">
              <a:solidFill>
                <a:srgbClr val="002060"/>
              </a:solidFill>
              <a:effectLst>
                <a:glow rad="63500">
                  <a:schemeClr val="accent4">
                    <a:satMod val="175000"/>
                    <a:alpha val="40000"/>
                  </a:schemeClr>
                </a:glow>
              </a:effectLst>
              <a:latin typeface="Janda Scrapgirl Dots" pitchFamily="2" charset="0"/>
            </a:endParaRPr>
          </a:p>
        </p:txBody>
      </p:sp>
    </p:spTree>
    <p:extLst>
      <p:ext uri="{BB962C8B-B14F-4D97-AF65-F5344CB8AC3E}">
        <p14:creationId xmlns:p14="http://schemas.microsoft.com/office/powerpoint/2010/main" val="2717435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SECRETARIAACADE\Usuarios\LOGO PHILADELPHIA INTERNACIONAL.jpg"/>
          <p:cNvPicPr>
            <a:picLocks noChangeAspect="1" noChangeArrowheads="1"/>
          </p:cNvPicPr>
          <p:nvPr/>
        </p:nvPicPr>
        <p:blipFill>
          <a:blip r:embed="rId2">
            <a:extLst>
              <a:ext uri="{28A0092B-C50C-407E-A947-70E740481C1C}">
                <a14:useLocalDpi xmlns:a14="http://schemas.microsoft.com/office/drawing/2010/main" val="0"/>
              </a:ext>
            </a:extLst>
          </a:blip>
          <a:srcRect l="25233" t="20816" r="30244" b="24254"/>
          <a:stretch>
            <a:fillRect/>
          </a:stretch>
        </p:blipFill>
        <p:spPr bwMode="auto">
          <a:xfrm>
            <a:off x="7699363" y="5517232"/>
            <a:ext cx="1409141" cy="1268760"/>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bwMode="auto">
          <a:xfrm>
            <a:off x="1322851" y="476672"/>
            <a:ext cx="79296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Narrow" pitchFamily="34" charset="0"/>
              </a:defRPr>
            </a:lvl2pPr>
            <a:lvl3pPr algn="ctr" rtl="0" eaLnBrk="0" fontAlgn="base" hangingPunct="0">
              <a:spcBef>
                <a:spcPct val="0"/>
              </a:spcBef>
              <a:spcAft>
                <a:spcPct val="0"/>
              </a:spcAft>
              <a:defRPr sz="4400">
                <a:solidFill>
                  <a:schemeClr val="tx2"/>
                </a:solidFill>
                <a:latin typeface="Arial Narrow" pitchFamily="34" charset="0"/>
              </a:defRPr>
            </a:lvl3pPr>
            <a:lvl4pPr algn="ctr" rtl="0" eaLnBrk="0" fontAlgn="base" hangingPunct="0">
              <a:spcBef>
                <a:spcPct val="0"/>
              </a:spcBef>
              <a:spcAft>
                <a:spcPct val="0"/>
              </a:spcAft>
              <a:defRPr sz="4400">
                <a:solidFill>
                  <a:schemeClr val="tx2"/>
                </a:solidFill>
                <a:latin typeface="Arial Narrow" pitchFamily="34" charset="0"/>
              </a:defRPr>
            </a:lvl4pPr>
            <a:lvl5pPr algn="ctr" rtl="0" eaLnBrk="0" fontAlgn="base" hangingPunct="0">
              <a:spcBef>
                <a:spcPct val="0"/>
              </a:spcBef>
              <a:spcAft>
                <a:spcPct val="0"/>
              </a:spcAft>
              <a:defRPr sz="4400">
                <a:solidFill>
                  <a:schemeClr val="tx2"/>
                </a:solidFill>
                <a:latin typeface="Arial Narrow" pitchFamily="34" charset="0"/>
              </a:defRPr>
            </a:lvl5pPr>
            <a:lvl6pPr marL="457200" algn="ctr" rtl="0" fontAlgn="base">
              <a:spcBef>
                <a:spcPct val="0"/>
              </a:spcBef>
              <a:spcAft>
                <a:spcPct val="0"/>
              </a:spcAft>
              <a:defRPr sz="4400">
                <a:solidFill>
                  <a:schemeClr val="tx2"/>
                </a:solidFill>
                <a:latin typeface="Arial Narrow" pitchFamily="34" charset="0"/>
              </a:defRPr>
            </a:lvl6pPr>
            <a:lvl7pPr marL="914400" algn="ctr" rtl="0" fontAlgn="base">
              <a:spcBef>
                <a:spcPct val="0"/>
              </a:spcBef>
              <a:spcAft>
                <a:spcPct val="0"/>
              </a:spcAft>
              <a:defRPr sz="4400">
                <a:solidFill>
                  <a:schemeClr val="tx2"/>
                </a:solidFill>
                <a:latin typeface="Arial Narrow" pitchFamily="34" charset="0"/>
              </a:defRPr>
            </a:lvl7pPr>
            <a:lvl8pPr marL="1371600" algn="ctr" rtl="0" fontAlgn="base">
              <a:spcBef>
                <a:spcPct val="0"/>
              </a:spcBef>
              <a:spcAft>
                <a:spcPct val="0"/>
              </a:spcAft>
              <a:defRPr sz="4400">
                <a:solidFill>
                  <a:schemeClr val="tx2"/>
                </a:solidFill>
                <a:latin typeface="Arial Narrow" pitchFamily="34" charset="0"/>
              </a:defRPr>
            </a:lvl8pPr>
            <a:lvl9pPr marL="1828800" algn="ctr" rtl="0" fontAlgn="base">
              <a:spcBef>
                <a:spcPct val="0"/>
              </a:spcBef>
              <a:spcAft>
                <a:spcPct val="0"/>
              </a:spcAft>
              <a:defRPr sz="4400">
                <a:solidFill>
                  <a:schemeClr val="tx2"/>
                </a:solidFill>
                <a:latin typeface="Arial Narrow" pitchFamily="34" charset="0"/>
              </a:defRPr>
            </a:lvl9pPr>
          </a:lstStyle>
          <a:p>
            <a:r>
              <a:rPr lang="es-CO" sz="2000" smtClean="0">
                <a:ln>
                  <a:solidFill>
                    <a:schemeClr val="bg1"/>
                  </a:solidFill>
                </a:ln>
                <a:solidFill>
                  <a:srgbClr val="D70F22"/>
                </a:solidFill>
                <a:effectLst>
                  <a:glow rad="101600">
                    <a:schemeClr val="accent4">
                      <a:satMod val="175000"/>
                      <a:alpha val="40000"/>
                    </a:schemeClr>
                  </a:glow>
                </a:effectLst>
              </a:rPr>
              <a:t>HOW TO PROMOTE AN ENGLISH SPEAKING  ENVIRONMENT AT SCHOOL</a:t>
            </a:r>
            <a:endParaRPr lang="es-CO" sz="2000" dirty="0" smtClean="0">
              <a:ln>
                <a:solidFill>
                  <a:schemeClr val="bg1"/>
                </a:solidFill>
              </a:ln>
              <a:solidFill>
                <a:srgbClr val="D70F22"/>
              </a:solidFill>
              <a:effectLst>
                <a:glow rad="101600">
                  <a:schemeClr val="accent4">
                    <a:satMod val="175000"/>
                    <a:alpha val="40000"/>
                  </a:schemeClr>
                </a:glow>
              </a:effectLst>
            </a:endParaRPr>
          </a:p>
        </p:txBody>
      </p:sp>
      <p:sp>
        <p:nvSpPr>
          <p:cNvPr id="6" name="2 Marcador de contenido"/>
          <p:cNvSpPr txBox="1">
            <a:spLocks/>
          </p:cNvSpPr>
          <p:nvPr/>
        </p:nvSpPr>
        <p:spPr bwMode="auto">
          <a:xfrm>
            <a:off x="251520" y="1628800"/>
            <a:ext cx="864096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50000"/>
              </a:lnSpc>
              <a:buNone/>
            </a:pPr>
            <a:r>
              <a:rPr lang="en-US" sz="4400" b="1" dirty="0">
                <a:solidFill>
                  <a:srgbClr val="002060"/>
                </a:solidFill>
                <a:effectLst>
                  <a:glow rad="63500">
                    <a:schemeClr val="accent4">
                      <a:satMod val="175000"/>
                      <a:alpha val="40000"/>
                    </a:schemeClr>
                  </a:glow>
                </a:effectLst>
                <a:latin typeface="Janda Scrapgirl Dots" pitchFamily="2" charset="0"/>
              </a:rPr>
              <a:t>“Yes, We Can” project was created to encourage students to enhance their English speaking capacities in everyday </a:t>
            </a:r>
            <a:r>
              <a:rPr lang="en-US" sz="4400" b="1" dirty="0" smtClean="0">
                <a:solidFill>
                  <a:srgbClr val="002060"/>
                </a:solidFill>
                <a:effectLst>
                  <a:glow rad="63500">
                    <a:schemeClr val="accent4">
                      <a:satMod val="175000"/>
                      <a:alpha val="40000"/>
                    </a:schemeClr>
                  </a:glow>
                </a:effectLst>
                <a:latin typeface="Janda Scrapgirl Dots" pitchFamily="2" charset="0"/>
              </a:rPr>
              <a:t>circumstances.</a:t>
            </a:r>
            <a:endParaRPr lang="es-MX" sz="4400" b="1" dirty="0">
              <a:solidFill>
                <a:srgbClr val="002060"/>
              </a:solidFill>
              <a:effectLst>
                <a:glow rad="63500">
                  <a:schemeClr val="accent4">
                    <a:satMod val="175000"/>
                    <a:alpha val="40000"/>
                  </a:schemeClr>
                </a:glow>
              </a:effectLst>
              <a:latin typeface="Janda Scrapgirl Dots" pitchFamily="2" charset="0"/>
            </a:endParaRPr>
          </a:p>
        </p:txBody>
      </p:sp>
    </p:spTree>
    <p:extLst>
      <p:ext uri="{BB962C8B-B14F-4D97-AF65-F5344CB8AC3E}">
        <p14:creationId xmlns:p14="http://schemas.microsoft.com/office/powerpoint/2010/main" val="495694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SECRETARIAACADE\Usuarios\LOGO PHILADELPHIA INTERNACIONAL.jpg"/>
          <p:cNvPicPr>
            <a:picLocks noChangeAspect="1" noChangeArrowheads="1"/>
          </p:cNvPicPr>
          <p:nvPr/>
        </p:nvPicPr>
        <p:blipFill>
          <a:blip r:embed="rId3">
            <a:extLst>
              <a:ext uri="{28A0092B-C50C-407E-A947-70E740481C1C}">
                <a14:useLocalDpi xmlns:a14="http://schemas.microsoft.com/office/drawing/2010/main" val="0"/>
              </a:ext>
            </a:extLst>
          </a:blip>
          <a:srcRect l="25233" t="20816" r="30244" b="24254"/>
          <a:stretch>
            <a:fillRect/>
          </a:stretch>
        </p:blipFill>
        <p:spPr bwMode="auto">
          <a:xfrm>
            <a:off x="7699363" y="5517232"/>
            <a:ext cx="1409141" cy="1268760"/>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bwMode="auto">
          <a:xfrm>
            <a:off x="1322851" y="476672"/>
            <a:ext cx="79296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Narrow" pitchFamily="34" charset="0"/>
              </a:defRPr>
            </a:lvl2pPr>
            <a:lvl3pPr algn="ctr" rtl="0" eaLnBrk="0" fontAlgn="base" hangingPunct="0">
              <a:spcBef>
                <a:spcPct val="0"/>
              </a:spcBef>
              <a:spcAft>
                <a:spcPct val="0"/>
              </a:spcAft>
              <a:defRPr sz="4400">
                <a:solidFill>
                  <a:schemeClr val="tx2"/>
                </a:solidFill>
                <a:latin typeface="Arial Narrow" pitchFamily="34" charset="0"/>
              </a:defRPr>
            </a:lvl3pPr>
            <a:lvl4pPr algn="ctr" rtl="0" eaLnBrk="0" fontAlgn="base" hangingPunct="0">
              <a:spcBef>
                <a:spcPct val="0"/>
              </a:spcBef>
              <a:spcAft>
                <a:spcPct val="0"/>
              </a:spcAft>
              <a:defRPr sz="4400">
                <a:solidFill>
                  <a:schemeClr val="tx2"/>
                </a:solidFill>
                <a:latin typeface="Arial Narrow" pitchFamily="34" charset="0"/>
              </a:defRPr>
            </a:lvl4pPr>
            <a:lvl5pPr algn="ctr" rtl="0" eaLnBrk="0" fontAlgn="base" hangingPunct="0">
              <a:spcBef>
                <a:spcPct val="0"/>
              </a:spcBef>
              <a:spcAft>
                <a:spcPct val="0"/>
              </a:spcAft>
              <a:defRPr sz="4400">
                <a:solidFill>
                  <a:schemeClr val="tx2"/>
                </a:solidFill>
                <a:latin typeface="Arial Narrow" pitchFamily="34" charset="0"/>
              </a:defRPr>
            </a:lvl5pPr>
            <a:lvl6pPr marL="457200" algn="ctr" rtl="0" fontAlgn="base">
              <a:spcBef>
                <a:spcPct val="0"/>
              </a:spcBef>
              <a:spcAft>
                <a:spcPct val="0"/>
              </a:spcAft>
              <a:defRPr sz="4400">
                <a:solidFill>
                  <a:schemeClr val="tx2"/>
                </a:solidFill>
                <a:latin typeface="Arial Narrow" pitchFamily="34" charset="0"/>
              </a:defRPr>
            </a:lvl6pPr>
            <a:lvl7pPr marL="914400" algn="ctr" rtl="0" fontAlgn="base">
              <a:spcBef>
                <a:spcPct val="0"/>
              </a:spcBef>
              <a:spcAft>
                <a:spcPct val="0"/>
              </a:spcAft>
              <a:defRPr sz="4400">
                <a:solidFill>
                  <a:schemeClr val="tx2"/>
                </a:solidFill>
                <a:latin typeface="Arial Narrow" pitchFamily="34" charset="0"/>
              </a:defRPr>
            </a:lvl7pPr>
            <a:lvl8pPr marL="1371600" algn="ctr" rtl="0" fontAlgn="base">
              <a:spcBef>
                <a:spcPct val="0"/>
              </a:spcBef>
              <a:spcAft>
                <a:spcPct val="0"/>
              </a:spcAft>
              <a:defRPr sz="4400">
                <a:solidFill>
                  <a:schemeClr val="tx2"/>
                </a:solidFill>
                <a:latin typeface="Arial Narrow" pitchFamily="34" charset="0"/>
              </a:defRPr>
            </a:lvl8pPr>
            <a:lvl9pPr marL="1828800" algn="ctr" rtl="0" fontAlgn="base">
              <a:spcBef>
                <a:spcPct val="0"/>
              </a:spcBef>
              <a:spcAft>
                <a:spcPct val="0"/>
              </a:spcAft>
              <a:defRPr sz="4400">
                <a:solidFill>
                  <a:schemeClr val="tx2"/>
                </a:solidFill>
                <a:latin typeface="Arial Narrow" pitchFamily="34" charset="0"/>
              </a:defRPr>
            </a:lvl9pPr>
          </a:lstStyle>
          <a:p>
            <a:r>
              <a:rPr lang="es-CO" sz="2000" smtClean="0">
                <a:ln>
                  <a:solidFill>
                    <a:schemeClr val="bg1"/>
                  </a:solidFill>
                </a:ln>
                <a:solidFill>
                  <a:srgbClr val="D70F22"/>
                </a:solidFill>
                <a:effectLst>
                  <a:glow rad="101600">
                    <a:schemeClr val="accent4">
                      <a:satMod val="175000"/>
                      <a:alpha val="40000"/>
                    </a:schemeClr>
                  </a:glow>
                </a:effectLst>
              </a:rPr>
              <a:t>HOW TO PROMOTE AN ENGLISH SPEAKING  ENVIRONMENT AT SCHOOL</a:t>
            </a:r>
            <a:endParaRPr lang="es-CO" sz="2000" dirty="0" smtClean="0">
              <a:ln>
                <a:solidFill>
                  <a:schemeClr val="bg1"/>
                </a:solidFill>
              </a:ln>
              <a:solidFill>
                <a:srgbClr val="D70F22"/>
              </a:solidFill>
              <a:effectLst>
                <a:glow rad="101600">
                  <a:schemeClr val="accent4">
                    <a:satMod val="175000"/>
                    <a:alpha val="40000"/>
                  </a:schemeClr>
                </a:glow>
              </a:effectLst>
            </a:endParaRPr>
          </a:p>
        </p:txBody>
      </p:sp>
      <p:sp>
        <p:nvSpPr>
          <p:cNvPr id="6" name="2 Marcador de contenido"/>
          <p:cNvSpPr txBox="1">
            <a:spLocks/>
          </p:cNvSpPr>
          <p:nvPr/>
        </p:nvSpPr>
        <p:spPr bwMode="auto">
          <a:xfrm>
            <a:off x="35496" y="1619672"/>
            <a:ext cx="9010004"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50000"/>
              </a:lnSpc>
              <a:buNone/>
            </a:pPr>
            <a:r>
              <a:rPr lang="en-US" sz="4400" b="1" dirty="0">
                <a:solidFill>
                  <a:srgbClr val="002060"/>
                </a:solidFill>
                <a:effectLst>
                  <a:glow rad="63500">
                    <a:schemeClr val="accent4">
                      <a:satMod val="175000"/>
                      <a:alpha val="40000"/>
                    </a:schemeClr>
                  </a:glow>
                </a:effectLst>
                <a:latin typeface="Janda Scrapgirl Dots" pitchFamily="2" charset="0"/>
              </a:rPr>
              <a:t>I</a:t>
            </a:r>
            <a:r>
              <a:rPr lang="en-US" sz="4400" b="1" dirty="0" smtClean="0">
                <a:solidFill>
                  <a:srgbClr val="002060"/>
                </a:solidFill>
                <a:effectLst>
                  <a:glow rad="63500">
                    <a:schemeClr val="accent4">
                      <a:satMod val="175000"/>
                      <a:alpha val="40000"/>
                    </a:schemeClr>
                  </a:glow>
                </a:effectLst>
                <a:latin typeface="Janda Scrapgirl Dots" pitchFamily="2" charset="0"/>
              </a:rPr>
              <a:t>t </a:t>
            </a:r>
            <a:r>
              <a:rPr lang="en-US" sz="4400" b="1" dirty="0">
                <a:solidFill>
                  <a:srgbClr val="002060"/>
                </a:solidFill>
                <a:effectLst>
                  <a:glow rad="63500">
                    <a:schemeClr val="accent4">
                      <a:satMod val="175000"/>
                      <a:alpha val="40000"/>
                    </a:schemeClr>
                  </a:glow>
                </a:effectLst>
                <a:latin typeface="Janda Scrapgirl Dots" pitchFamily="2" charset="0"/>
              </a:rPr>
              <a:t>is necessary to encourage students to realize </a:t>
            </a:r>
            <a:r>
              <a:rPr lang="en-US" sz="4400" b="1" dirty="0" smtClean="0">
                <a:solidFill>
                  <a:srgbClr val="002060"/>
                </a:solidFill>
                <a:effectLst>
                  <a:glow rad="63500">
                    <a:schemeClr val="accent4">
                      <a:satMod val="175000"/>
                      <a:alpha val="40000"/>
                    </a:schemeClr>
                  </a:glow>
                </a:effectLst>
                <a:latin typeface="Janda Scrapgirl Dots" pitchFamily="2" charset="0"/>
              </a:rPr>
              <a:t>the </a:t>
            </a:r>
            <a:r>
              <a:rPr lang="en-US" sz="4400" b="1" dirty="0">
                <a:solidFill>
                  <a:srgbClr val="002060"/>
                </a:solidFill>
                <a:effectLst>
                  <a:glow rad="63500">
                    <a:schemeClr val="accent4">
                      <a:satMod val="175000"/>
                      <a:alpha val="40000"/>
                    </a:schemeClr>
                  </a:glow>
                </a:effectLst>
                <a:latin typeface="Janda Scrapgirl Dots" pitchFamily="2" charset="0"/>
              </a:rPr>
              <a:t>language </a:t>
            </a:r>
            <a:r>
              <a:rPr lang="en-US" sz="4400" b="1" dirty="0" smtClean="0">
                <a:solidFill>
                  <a:srgbClr val="002060"/>
                </a:solidFill>
                <a:effectLst>
                  <a:glow rad="63500">
                    <a:schemeClr val="accent4">
                      <a:satMod val="175000"/>
                      <a:alpha val="40000"/>
                    </a:schemeClr>
                  </a:glow>
                </a:effectLst>
                <a:latin typeface="Janda Scrapgirl Dots" pitchFamily="2" charset="0"/>
              </a:rPr>
              <a:t>importance,  </a:t>
            </a:r>
            <a:r>
              <a:rPr lang="en-US" sz="4400" b="1" dirty="0">
                <a:solidFill>
                  <a:srgbClr val="002060"/>
                </a:solidFill>
                <a:effectLst>
                  <a:glow rad="63500">
                    <a:schemeClr val="accent4">
                      <a:satMod val="175000"/>
                      <a:alpha val="40000"/>
                    </a:schemeClr>
                  </a:glow>
                </a:effectLst>
                <a:latin typeface="Janda Scrapgirl Dots" pitchFamily="2" charset="0"/>
              </a:rPr>
              <a:t>creating </a:t>
            </a:r>
            <a:r>
              <a:rPr lang="en-US" sz="4400" b="1" dirty="0" smtClean="0">
                <a:solidFill>
                  <a:srgbClr val="002060"/>
                </a:solidFill>
                <a:effectLst>
                  <a:glow rad="63500">
                    <a:schemeClr val="accent4">
                      <a:satMod val="175000"/>
                      <a:alpha val="40000"/>
                    </a:schemeClr>
                  </a:glow>
                </a:effectLst>
                <a:latin typeface="Janda Scrapgirl Dots" pitchFamily="2" charset="0"/>
              </a:rPr>
              <a:t>the </a:t>
            </a:r>
            <a:r>
              <a:rPr lang="en-US" sz="4400" b="1" dirty="0">
                <a:solidFill>
                  <a:srgbClr val="002060"/>
                </a:solidFill>
                <a:effectLst>
                  <a:glow rad="63500">
                    <a:schemeClr val="accent4">
                      <a:satMod val="175000"/>
                      <a:alpha val="40000"/>
                    </a:schemeClr>
                  </a:glow>
                </a:effectLst>
                <a:latin typeface="Janda Scrapgirl Dots" pitchFamily="2" charset="0"/>
              </a:rPr>
              <a:t>need to use it in different contexts on school grounds.</a:t>
            </a:r>
            <a:endParaRPr lang="es-MX" sz="4400" b="1" dirty="0">
              <a:solidFill>
                <a:srgbClr val="002060"/>
              </a:solidFill>
              <a:effectLst>
                <a:glow rad="63500">
                  <a:schemeClr val="accent4">
                    <a:satMod val="175000"/>
                    <a:alpha val="40000"/>
                  </a:schemeClr>
                </a:glow>
              </a:effectLst>
              <a:latin typeface="Janda Scrapgirl Dots" pitchFamily="2" charset="0"/>
            </a:endParaRPr>
          </a:p>
        </p:txBody>
      </p:sp>
    </p:spTree>
    <p:extLst>
      <p:ext uri="{BB962C8B-B14F-4D97-AF65-F5344CB8AC3E}">
        <p14:creationId xmlns:p14="http://schemas.microsoft.com/office/powerpoint/2010/main" val="2005023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Cactus">
  <a:themeElements>
    <a:clrScheme name="Personalizado 3">
      <a:dk1>
        <a:srgbClr val="C00000"/>
      </a:dk1>
      <a:lt1>
        <a:srgbClr val="191816"/>
      </a:lt1>
      <a:dk2>
        <a:srgbClr val="FFFFFF"/>
      </a:dk2>
      <a:lt2>
        <a:srgbClr val="4482FF"/>
      </a:lt2>
      <a:accent1>
        <a:srgbClr val="003195"/>
      </a:accent1>
      <a:accent2>
        <a:srgbClr val="0050F2"/>
      </a:accent2>
      <a:accent3>
        <a:srgbClr val="C00000"/>
      </a:accent3>
      <a:accent4>
        <a:srgbClr val="8EB3FF"/>
      </a:accent4>
      <a:accent5>
        <a:srgbClr val="FF0000"/>
      </a:accent5>
      <a:accent6>
        <a:srgbClr val="D9E6FF"/>
      </a:accent6>
      <a:hlink>
        <a:srgbClr val="DA9880"/>
      </a:hlink>
      <a:folHlink>
        <a:srgbClr val="0050F2"/>
      </a:folHlink>
    </a:clrScheme>
    <a:fontScheme name="Cactu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ctus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Cactus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Cactus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Cactus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Cactus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Cactus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2817</TotalTime>
  <Words>745</Words>
  <Application>Microsoft Office PowerPoint</Application>
  <PresentationFormat>Presentación en pantalla (4:3)</PresentationFormat>
  <Paragraphs>96</Paragraphs>
  <Slides>23</Slides>
  <Notes>4</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Cactus</vt:lpstr>
      <vt:lpstr>HOW TO PROMOTE AN ENGLISH SPEAKING  ENVIRONMENT AT SCHOOL</vt:lpstr>
      <vt:lpstr>HOW TO PROMOTE AN ENGLISH SPEAKING  ENVIRONMENT AT SCHOOL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SANTIAGO DE CALI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AUTOEVALUACIÓN Y ACREDITACIÓN</dc:title>
  <dc:creator>INSTITUCION EDUCATIVA NORMAL SUPERIOR</dc:creator>
  <cp:lastModifiedBy>Coord Bilingue</cp:lastModifiedBy>
  <cp:revision>210</cp:revision>
  <dcterms:created xsi:type="dcterms:W3CDTF">2005-02-28T14:26:35Z</dcterms:created>
  <dcterms:modified xsi:type="dcterms:W3CDTF">2013-11-29T02:35:58Z</dcterms:modified>
</cp:coreProperties>
</file>