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6"/>
  </p:notesMasterIdLst>
  <p:sldIdLst>
    <p:sldId id="256" r:id="rId2"/>
    <p:sldId id="260" r:id="rId3"/>
    <p:sldId id="257" r:id="rId4"/>
    <p:sldId id="258" r:id="rId5"/>
    <p:sldId id="259" r:id="rId6"/>
    <p:sldId id="261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D561"/>
    <a:srgbClr val="000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8" autoAdjust="0"/>
    <p:restoredTop sz="94637" autoAdjust="0"/>
  </p:normalViewPr>
  <p:slideViewPr>
    <p:cSldViewPr>
      <p:cViewPr>
        <p:scale>
          <a:sx n="81" d="100"/>
          <a:sy n="81" d="100"/>
        </p:scale>
        <p:origin x="-87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29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391B9-FC65-47AF-849D-E6B736FD2609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D7708-04E8-4C91-91A3-5AB9A715C74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9342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D7708-04E8-4C91-91A3-5AB9A715C741}" type="slidenum">
              <a:rPr lang="es-CO" smtClean="0"/>
              <a:pPr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0513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310E5B0-9EBD-4CBE-8C93-4DA27AE25DCD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E84020E-4927-4B2A-9DEA-48F4031B7FC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0E5B0-9EBD-4CBE-8C93-4DA27AE25DCD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020E-4927-4B2A-9DEA-48F4031B7FC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0E5B0-9EBD-4CBE-8C93-4DA27AE25DCD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020E-4927-4B2A-9DEA-48F4031B7FC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0E5B0-9EBD-4CBE-8C93-4DA27AE25DCD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020E-4927-4B2A-9DEA-48F4031B7FC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0E5B0-9EBD-4CBE-8C93-4DA27AE25DCD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020E-4927-4B2A-9DEA-48F4031B7FC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0E5B0-9EBD-4CBE-8C93-4DA27AE25DCD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020E-4927-4B2A-9DEA-48F4031B7FC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0E5B0-9EBD-4CBE-8C93-4DA27AE25DCD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020E-4927-4B2A-9DEA-48F4031B7FC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0E5B0-9EBD-4CBE-8C93-4DA27AE25DCD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020E-4927-4B2A-9DEA-48F4031B7FC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0E5B0-9EBD-4CBE-8C93-4DA27AE25DCD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020E-4927-4B2A-9DEA-48F4031B7FC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0E5B0-9EBD-4CBE-8C93-4DA27AE25DCD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020E-4927-4B2A-9DEA-48F4031B7FC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0E5B0-9EBD-4CBE-8C93-4DA27AE25DCD}" type="datetimeFigureOut">
              <a:rPr lang="es-CO" smtClean="0"/>
              <a:pPr/>
              <a:t>05/12/2013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020E-4927-4B2A-9DEA-48F4031B7FC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December 5,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ook_discussion_club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b="1" dirty="0" smtClean="0"/>
              <a:t>LITERATURE CIRCLES, A WAY TO EXPLORE DIFFERENT CULTURES</a:t>
            </a:r>
            <a:r>
              <a:rPr lang="es-ES" b="1" dirty="0"/>
              <a:t/>
            </a:r>
            <a:br>
              <a:rPr lang="es-ES" b="1" dirty="0"/>
            </a:br>
            <a:endParaRPr lang="es-CO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733365" y="3933056"/>
            <a:ext cx="3309803" cy="1748653"/>
          </a:xfrm>
        </p:spPr>
        <p:txBody>
          <a:bodyPr>
            <a:normAutofit fontScale="25000" lnSpcReduction="20000"/>
          </a:bodyPr>
          <a:lstStyle/>
          <a:p>
            <a:r>
              <a:rPr lang="es-ES" sz="8000" b="1" dirty="0" smtClean="0"/>
              <a:t>JENNYFER HOMEZ SABOGAL</a:t>
            </a:r>
          </a:p>
          <a:p>
            <a:r>
              <a:rPr lang="es-ES" sz="8000" b="1" dirty="0" smtClean="0"/>
              <a:t> </a:t>
            </a:r>
          </a:p>
          <a:p>
            <a:r>
              <a:rPr lang="es-ES" sz="8000" b="1" dirty="0" smtClean="0"/>
              <a:t>LANGUAGE CENTER </a:t>
            </a:r>
          </a:p>
          <a:p>
            <a:r>
              <a:rPr lang="es-ES" sz="8000" dirty="0" smtClean="0"/>
              <a:t>UNIVERSIDAD </a:t>
            </a:r>
          </a:p>
          <a:p>
            <a:r>
              <a:rPr lang="es-ES" sz="8000" dirty="0" smtClean="0"/>
              <a:t>LA GRAN COLOMBIA </a:t>
            </a:r>
          </a:p>
          <a:p>
            <a:endParaRPr lang="es-C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36912"/>
            <a:ext cx="39909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97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9" y="642918"/>
            <a:ext cx="7715304" cy="5189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857232"/>
            <a:ext cx="742955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857232"/>
            <a:ext cx="7643866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32"/>
            <a:ext cx="7643866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762" y="5013176"/>
            <a:ext cx="3990476" cy="1142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971600" y="2967335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LANGUAGE CENTER </a:t>
            </a:r>
          </a:p>
          <a:p>
            <a:r>
              <a:rPr lang="es-ES" dirty="0"/>
              <a:t>UNIVERSIDAD </a:t>
            </a:r>
          </a:p>
          <a:p>
            <a:r>
              <a:rPr lang="es-ES" dirty="0"/>
              <a:t>LA GRAN COLOMBIA </a:t>
            </a:r>
            <a:r>
              <a:rPr lang="es-ES" dirty="0" smtClean="0"/>
              <a:t> 		JENNYFER HOMEZ SABOGAL</a:t>
            </a:r>
          </a:p>
          <a:p>
            <a:r>
              <a:rPr lang="es-ES" dirty="0"/>
              <a:t>	</a:t>
            </a:r>
            <a:r>
              <a:rPr lang="es-ES" dirty="0" smtClean="0"/>
              <a:t>			jennyfer.homez@ugc.edu.co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366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AGENDA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Introduction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Samples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Activity</a:t>
            </a:r>
          </a:p>
          <a:p>
            <a:endParaRPr lang="es-CO" dirty="0"/>
          </a:p>
        </p:txBody>
      </p:sp>
      <p:pic>
        <p:nvPicPr>
          <p:cNvPr id="3074" name="Picture 2" descr="http://t2.gstatic.com/images?q=tbn:ANd9GcTw3A1QnVeKjlUhpSmjIBdLQtZUtxVZb1W3xF55gloqPWGXYr3Pm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-171400"/>
            <a:ext cx="39909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4805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8194" name="Picture 2" descr="http://t2.gstatic.com/images?q=tbn:ANd9GcTw3A1QnVeKjlUhpSmjIBdLQtZUtxVZb1W3xF55gloqPWGXYr3Pm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3" y="0"/>
            <a:ext cx="39909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8" name="7 Imagen" descr="http://www.cartoonstock.com/newscartoons/cartoonists/cwl/lowres/cwln699l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94" y="1071546"/>
            <a:ext cx="5286412" cy="47863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70686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9218" name="Picture 2" descr="http://t2.gstatic.com/images?q=tbn:ANd9GcTw3A1QnVeKjlUhpSmjIBdLQtZUtxVZb1W3xF55gloqPWGXYr3Pm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9109"/>
            <a:ext cx="39909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7 Marcador de contenido" descr="http://www.cvs.k12.mi.us/rcummins/images/Reading/Recommended%20reading%20cartoon.gif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785794"/>
            <a:ext cx="5000660" cy="5429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36806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0242" name="Picture 2" descr="http://t2.gstatic.com/images?q=tbn:ANd9GcTw3A1QnVeKjlUhpSmjIBdLQtZUtxVZb1W3xF55gloqPWGXYr3Pm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27747"/>
            <a:ext cx="39909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5 Marcador de contenido" descr="http://rlv.zcache.com/shoebox_bathroom_reading_cartoon_print-rf44978bb5c0d4f2aafd0536c5f07aa46_a8y8_8byvr_512.jpg?bg=0xffffff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14" y="928670"/>
            <a:ext cx="6500857" cy="535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86481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75856" y="980728"/>
            <a:ext cx="7024744" cy="1143000"/>
          </a:xfrm>
        </p:spPr>
        <p:txBody>
          <a:bodyPr/>
          <a:lstStyle/>
          <a:p>
            <a:endParaRPr lang="es-CO" dirty="0"/>
          </a:p>
        </p:txBody>
      </p:sp>
      <p:pic>
        <p:nvPicPr>
          <p:cNvPr id="1032" name="Picture 8" descr="http://t2.gstatic.com/images?q=tbn:ANd9GcTw3A1QnVeKjlUhpSmjIBdLQtZUtxVZb1W3xF55gloqPWGXYr3Pm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0767" y="0"/>
            <a:ext cx="39909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200" dirty="0"/>
              <a:t>A </a:t>
            </a:r>
            <a:r>
              <a:rPr lang="en-US" sz="2200" b="1" dirty="0"/>
              <a:t>literature circle</a:t>
            </a:r>
            <a:r>
              <a:rPr lang="en-US" sz="2200" dirty="0"/>
              <a:t> is a students' equivalent of an adult </a:t>
            </a:r>
            <a:r>
              <a:rPr lang="en-US" sz="2200" dirty="0">
                <a:hlinkClick r:id="rId3" tooltip="Book discussion club"/>
              </a:rPr>
              <a:t>book club</a:t>
            </a:r>
            <a:r>
              <a:rPr lang="en-US" sz="2200" dirty="0"/>
              <a:t>, but with greater structure, expectation and rigor. The aim is to encourage thoughtful discussion and a love of reading in young people. The true intent of literature circles is "to allow students to practice and develop the skills and strategies of good readers" (</a:t>
            </a:r>
            <a:r>
              <a:rPr lang="en-US" sz="2200" dirty="0" err="1"/>
              <a:t>DaLie</a:t>
            </a:r>
            <a:r>
              <a:rPr lang="en-US" sz="2200" dirty="0"/>
              <a:t>, 2001).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2844980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s-CO" dirty="0"/>
          </a:p>
        </p:txBody>
      </p:sp>
      <p:pic>
        <p:nvPicPr>
          <p:cNvPr id="15362" name="Picture 2" descr="http://t2.gstatic.com/images?q=tbn:ANd9GcTw3A1QnVeKjlUhpSmjIBdLQtZUtxVZb1W3xF55gloqPWGXYr3Pm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5" y="0"/>
            <a:ext cx="39909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42911" y="1071546"/>
            <a:ext cx="7786742" cy="4760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398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32"/>
            <a:ext cx="7929618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714356"/>
            <a:ext cx="7643866" cy="5069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31</Words>
  <Application>Microsoft Office PowerPoint</Application>
  <PresentationFormat>Presentación en pantalla (4:3)</PresentationFormat>
  <Paragraphs>17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Austin</vt:lpstr>
      <vt:lpstr>LITERATURE CIRCLES, A WAY TO EXPLORE DIFFERENT CULTURES </vt:lpstr>
      <vt:lpstr>AGENDA</vt:lpstr>
      <vt:lpstr>Presentación de PowerPoint</vt:lpstr>
      <vt:lpstr>Presentación de PowerPoint</vt:lpstr>
      <vt:lpstr>Presentación de PowerPoint</vt:lpstr>
      <vt:lpstr>Presentación de PowerPoint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WarezMaster®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/-/ GP /-/</dc:creator>
  <cp:lastModifiedBy>UserHome</cp:lastModifiedBy>
  <cp:revision>31</cp:revision>
  <dcterms:created xsi:type="dcterms:W3CDTF">2012-09-27T02:21:25Z</dcterms:created>
  <dcterms:modified xsi:type="dcterms:W3CDTF">2013-12-06T00:29:57Z</dcterms:modified>
</cp:coreProperties>
</file>