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85" r:id="rId4"/>
    <p:sldMasterId id="2147494609" r:id="rId5"/>
    <p:sldMasterId id="2147494622" r:id="rId6"/>
    <p:sldMasterId id="2147494727" r:id="rId7"/>
  </p:sldMasterIdLst>
  <p:notesMasterIdLst>
    <p:notesMasterId r:id="rId56"/>
  </p:notesMasterIdLst>
  <p:handoutMasterIdLst>
    <p:handoutMasterId r:id="rId57"/>
  </p:handoutMasterIdLst>
  <p:sldIdLst>
    <p:sldId id="548" r:id="rId8"/>
    <p:sldId id="549" r:id="rId9"/>
    <p:sldId id="550" r:id="rId10"/>
    <p:sldId id="573" r:id="rId11"/>
    <p:sldId id="552" r:id="rId12"/>
    <p:sldId id="553" r:id="rId13"/>
    <p:sldId id="554" r:id="rId14"/>
    <p:sldId id="574" r:id="rId15"/>
    <p:sldId id="579" r:id="rId16"/>
    <p:sldId id="589" r:id="rId17"/>
    <p:sldId id="590" r:id="rId18"/>
    <p:sldId id="591" r:id="rId19"/>
    <p:sldId id="592" r:id="rId20"/>
    <p:sldId id="593" r:id="rId21"/>
    <p:sldId id="594" r:id="rId22"/>
    <p:sldId id="595" r:id="rId23"/>
    <p:sldId id="596" r:id="rId24"/>
    <p:sldId id="556" r:id="rId25"/>
    <p:sldId id="557" r:id="rId26"/>
    <p:sldId id="558" r:id="rId27"/>
    <p:sldId id="560" r:id="rId28"/>
    <p:sldId id="586" r:id="rId29"/>
    <p:sldId id="587" r:id="rId30"/>
    <p:sldId id="588" r:id="rId31"/>
    <p:sldId id="597" r:id="rId32"/>
    <p:sldId id="598" r:id="rId33"/>
    <p:sldId id="599" r:id="rId34"/>
    <p:sldId id="600" r:id="rId35"/>
    <p:sldId id="601" r:id="rId36"/>
    <p:sldId id="602" r:id="rId37"/>
    <p:sldId id="571" r:id="rId38"/>
    <p:sldId id="561" r:id="rId39"/>
    <p:sldId id="562" r:id="rId40"/>
    <p:sldId id="572" r:id="rId41"/>
    <p:sldId id="581" r:id="rId42"/>
    <p:sldId id="582" r:id="rId43"/>
    <p:sldId id="575" r:id="rId44"/>
    <p:sldId id="578" r:id="rId45"/>
    <p:sldId id="564" r:id="rId46"/>
    <p:sldId id="580" r:id="rId47"/>
    <p:sldId id="565" r:id="rId48"/>
    <p:sldId id="576" r:id="rId49"/>
    <p:sldId id="577" r:id="rId50"/>
    <p:sldId id="568" r:id="rId51"/>
    <p:sldId id="584" r:id="rId52"/>
    <p:sldId id="585" r:id="rId53"/>
    <p:sldId id="583" r:id="rId54"/>
    <p:sldId id="569" r:id="rId55"/>
  </p:sldIdLst>
  <p:sldSz cx="12188825" cy="6858000"/>
  <p:notesSz cx="6858000" cy="9144000"/>
  <p:defaultTextStyle>
    <a:defPPr>
      <a:defRPr lang="en-US"/>
    </a:defPPr>
    <a:lvl1pPr algn="l" defTabSz="608013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608013" indent="-150813" algn="l" defTabSz="608013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1217613" indent="-303213" algn="l" defTabSz="608013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825625" indent="-454025" algn="l" defTabSz="608013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2435225" indent="-606425" algn="l" defTabSz="608013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4E9"/>
    <a:srgbClr val="E4EB60"/>
    <a:srgbClr val="FF7F00"/>
    <a:srgbClr val="865CF0"/>
    <a:srgbClr val="E9683B"/>
    <a:srgbClr val="4CBA79"/>
    <a:srgbClr val="020B0F"/>
    <a:srgbClr val="000000"/>
    <a:srgbClr val="272166"/>
    <a:srgbClr val="FF4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93" autoAdjust="0"/>
    <p:restoredTop sz="95735" autoAdjust="0"/>
  </p:normalViewPr>
  <p:slideViewPr>
    <p:cSldViewPr snapToGrid="0" snapToObjects="1">
      <p:cViewPr varScale="1">
        <p:scale>
          <a:sx n="69" d="100"/>
          <a:sy n="69" d="100"/>
        </p:scale>
        <p:origin x="804" y="6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5" d="100"/>
          <a:sy n="125" d="100"/>
        </p:scale>
        <p:origin x="3480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tableStyles" Target="tableStyle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04-5E42-B5AF-67A07A52B22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604-5E42-B5AF-67A07A52B22C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04-5E42-B5AF-67A07A52B22C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604-5E42-B5AF-67A07A52B22C}"/>
              </c:ext>
            </c:extLst>
          </c:dPt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04-5E42-B5AF-67A07A52B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61151604340338E-2"/>
          <c:y val="2.6469101445057572E-2"/>
          <c:w val="0.96247769679131934"/>
          <c:h val="0.80211608813585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1D-B143-A647-44F552A8F11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1D-B143-A647-44F552A8F11C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1D-B143-A647-44F552A8F1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643327"/>
        <c:axId val="264829327"/>
      </c:barChart>
      <c:catAx>
        <c:axId val="17464332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4829327"/>
        <c:crosses val="autoZero"/>
        <c:auto val="1"/>
        <c:lblAlgn val="ctr"/>
        <c:lblOffset val="100"/>
        <c:noMultiLvlLbl val="0"/>
      </c:catAx>
      <c:valAx>
        <c:axId val="26482932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4643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624832297866385"/>
          <c:y val="0.91463989516947419"/>
          <c:w val="0.48238654203639469"/>
          <c:h val="8.53601048305257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0-8E41-9ED4-FA19117694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930-8E41-9ED4-FA19117694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0-8E41-9ED4-FA19117694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930-8E41-9ED4-FA191176945D}"/>
              </c:ext>
            </c:extLst>
          </c:dPt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30-8E41-9ED4-FA1911769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0885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608853">
              <a:defRPr sz="1200">
                <a:latin typeface="Calibri" charset="0"/>
              </a:defRPr>
            </a:lvl1pPr>
          </a:lstStyle>
          <a:p>
            <a:pPr>
              <a:defRPr/>
            </a:pPr>
            <a:fld id="{C3FEF5C1-BBCC-3D42-B35E-B39626702928}" type="datetime1">
              <a:rPr lang="en-US"/>
              <a:pPr>
                <a:defRPr/>
              </a:pPr>
              <a:t>1/31/2026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0885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608853">
              <a:defRPr sz="1200">
                <a:latin typeface="Calibri" charset="0"/>
              </a:defRPr>
            </a:lvl1pPr>
          </a:lstStyle>
          <a:p>
            <a:pPr>
              <a:defRPr/>
            </a:pPr>
            <a:fld id="{8A150AC2-2CAD-684B-9F3A-46AC5E45B09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997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0885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608853">
              <a:defRPr sz="1200">
                <a:latin typeface="Calibri" charset="0"/>
              </a:defRPr>
            </a:lvl1pPr>
          </a:lstStyle>
          <a:p>
            <a:pPr>
              <a:defRPr/>
            </a:pPr>
            <a:fld id="{D61C9CD6-F72A-9E47-BFED-E6FD178FFA7B}" type="datetime1">
              <a:rPr lang="en-US"/>
              <a:pPr>
                <a:defRPr/>
              </a:pPr>
              <a:t>1/31/2026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0885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608853">
              <a:defRPr sz="1200">
                <a:latin typeface="Calibri" charset="0"/>
              </a:defRPr>
            </a:lvl1pPr>
          </a:lstStyle>
          <a:p>
            <a:pPr>
              <a:defRPr/>
            </a:pPr>
            <a:fld id="{B254687C-0F63-C543-8A00-A10F948442D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710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6080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608013" algn="l" defTabSz="6080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217613" algn="l" defTabSz="6080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825625" algn="l" defTabSz="6080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2435225" algn="l" defTabSz="6080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3044266" algn="l" defTabSz="60885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3119" algn="l" defTabSz="60885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1973" algn="l" defTabSz="60885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0826" algn="l" defTabSz="60885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A">
    <p:bg>
      <p:bgPr>
        <a:solidFill>
          <a:srgbClr val="545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AB9AEDC-188E-354C-A07D-5C3EE040B805}"/>
              </a:ext>
            </a:extLst>
          </p:cNvPr>
          <p:cNvSpPr/>
          <p:nvPr userDrawn="1"/>
        </p:nvSpPr>
        <p:spPr>
          <a:xfrm>
            <a:off x="488455" y="4681925"/>
            <a:ext cx="4171468" cy="991739"/>
          </a:xfrm>
          <a:prstGeom prst="rect">
            <a:avLst/>
          </a:prstGeom>
          <a:solidFill>
            <a:srgbClr val="E4EB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53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3A07A76-CBC0-1E49-8670-6E1B3AA263E1}"/>
              </a:ext>
            </a:extLst>
          </p:cNvPr>
          <p:cNvSpPr/>
          <p:nvPr userDrawn="1"/>
        </p:nvSpPr>
        <p:spPr>
          <a:xfrm>
            <a:off x="488455" y="2782786"/>
            <a:ext cx="5877176" cy="19826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53"/>
            <a:endParaRPr lang="es-CO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7DE7DF8D-6479-FE4C-9724-9DC214F30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779" y="3048000"/>
            <a:ext cx="5397633" cy="1467949"/>
          </a:xfrm>
        </p:spPr>
        <p:txBody>
          <a:bodyPr anchor="b">
            <a:noAutofit/>
          </a:bodyPr>
          <a:lstStyle>
            <a:lvl1pPr>
              <a:defRPr sz="3200" b="1">
                <a:solidFill>
                  <a:srgbClr val="5454E9"/>
                </a:solidFill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de la </a:t>
            </a:r>
            <a:r>
              <a:rPr lang="en-US" dirty="0" err="1"/>
              <a:t>presentación</a:t>
            </a:r>
            <a:endParaRPr lang="es-CO" dirty="0"/>
          </a:p>
        </p:txBody>
      </p:sp>
      <p:sp>
        <p:nvSpPr>
          <p:cNvPr id="13" name="Marcador de texto 11">
            <a:extLst>
              <a:ext uri="{FF2B5EF4-FFF2-40B4-BE49-F238E27FC236}">
                <a16:creationId xmlns:a16="http://schemas.microsoft.com/office/drawing/2014/main" id="{68424664-B54D-8AA3-6F33-12416094F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6779" y="4942976"/>
            <a:ext cx="3736676" cy="522287"/>
          </a:xfrm>
          <a:prstGeom prst="rect">
            <a:avLst/>
          </a:prstGeom>
        </p:spPr>
        <p:txBody>
          <a:bodyPr anchor="t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s-CO" dirty="0"/>
              <a:t>Subtítulo de la presentación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9F8ED66A-5ABF-31E2-FA25-77BCA36FB7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291" y="841477"/>
            <a:ext cx="2374507" cy="99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32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ió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7AD0216-A3FA-5C47-A58F-E913DAAAEF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22830" y="2006221"/>
            <a:ext cx="12484815" cy="4954137"/>
          </a:xfrm>
          <a:prstGeom prst="rect">
            <a:avLst/>
          </a:prstGeom>
          <a:solidFill>
            <a:srgbClr val="5454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53"/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57847C2-6AAA-244D-9DCE-011D70428A54}"/>
              </a:ext>
            </a:extLst>
          </p:cNvPr>
          <p:cNvSpPr/>
          <p:nvPr userDrawn="1"/>
        </p:nvSpPr>
        <p:spPr>
          <a:xfrm>
            <a:off x="-122830" y="1276065"/>
            <a:ext cx="8761863" cy="730156"/>
          </a:xfrm>
          <a:prstGeom prst="rect">
            <a:avLst/>
          </a:prstGeom>
          <a:solidFill>
            <a:srgbClr val="865C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53"/>
            <a:endParaRPr lang="es-CO"/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FB8719D-715E-23DB-8426-45F130FE1D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131" y="1269242"/>
            <a:ext cx="7628412" cy="736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de la sección</a:t>
            </a:r>
            <a:endParaRPr lang="es-CO" dirty="0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821CF4DC-51AA-2221-757A-5C70D558A2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764" y="5767615"/>
            <a:ext cx="2177122" cy="90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4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ión E">
    <p:bg>
      <p:bgPr>
        <a:solidFill>
          <a:srgbClr val="545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FB8719D-715E-23DB-8426-45F130FE1D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456" y="3794078"/>
            <a:ext cx="7628412" cy="736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de la sección</a:t>
            </a:r>
            <a:endParaRPr lang="es-CO" dirty="0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3749A815-211B-D04F-A10B-7D009842E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764" y="475179"/>
            <a:ext cx="2177122" cy="90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27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co_der_sup">
    <p:bg>
      <p:bgPr>
        <a:solidFill>
          <a:srgbClr val="4CB9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CD50E78-3BF5-AD2B-EF5E-6D21194DBC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456" y="3794078"/>
            <a:ext cx="7628412" cy="736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de la sección</a:t>
            </a:r>
            <a:endParaRPr lang="es-CO" dirty="0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28E4C0BF-C8C4-CC8A-4E13-3F9D04B9D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764" y="475179"/>
            <a:ext cx="2177122" cy="90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91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co_der_sup">
    <p:bg>
      <p:bgPr>
        <a:solidFill>
          <a:srgbClr val="E2EB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97B202-0B78-F9A3-EDF5-2A22CB061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456" y="3794078"/>
            <a:ext cx="7628412" cy="736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 b="1">
                <a:solidFill>
                  <a:srgbClr val="5454E9"/>
                </a:solidFill>
              </a:defRPr>
            </a:lvl1pPr>
          </a:lstStyle>
          <a:p>
            <a:r>
              <a:rPr lang="es-ES" dirty="0"/>
              <a:t>Título de la sección</a:t>
            </a:r>
            <a:endParaRPr lang="es-CO" dirty="0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2ED7B6FD-A78B-2AC3-F799-65C2CEA2B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927" y="473679"/>
            <a:ext cx="2180713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33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co_der_sup">
    <p:bg>
      <p:bgPr>
        <a:solidFill>
          <a:srgbClr val="F068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8780A7-0696-9025-1FBF-72511C0C2C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456" y="3794078"/>
            <a:ext cx="7628412" cy="736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de la sección</a:t>
            </a:r>
            <a:endParaRPr lang="es-CO" dirty="0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C62F1F80-EE60-BD40-3263-BD2A86669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764" y="475179"/>
            <a:ext cx="2177122" cy="90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0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co_der_sup">
    <p:bg>
      <p:bgPr>
        <a:solidFill>
          <a:srgbClr val="855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590426F-8756-9BD5-E1A5-747B163956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456" y="3794078"/>
            <a:ext cx="7628412" cy="736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de la sección</a:t>
            </a:r>
            <a:endParaRPr lang="es-CO" dirty="0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10A093D5-3747-EDD6-6F3C-C3BE99C07A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764" y="475179"/>
            <a:ext cx="2177122" cy="90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42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ión 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FB8719D-715E-23DB-8426-45F130FE1D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456" y="3794078"/>
            <a:ext cx="7628412" cy="736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 b="1">
                <a:solidFill>
                  <a:srgbClr val="5454E9"/>
                </a:solidFill>
              </a:defRPr>
            </a:lvl1pPr>
          </a:lstStyle>
          <a:p>
            <a:r>
              <a:rPr lang="es-ES" dirty="0"/>
              <a:t>Título de la sección</a:t>
            </a:r>
            <a:endParaRPr lang="es-CO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01466B55-BCED-9E4D-913B-DC22D24A68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527" y="473679"/>
            <a:ext cx="2180713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87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_izq_i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0">
            <a:extLst>
              <a:ext uri="{FF2B5EF4-FFF2-40B4-BE49-F238E27FC236}">
                <a16:creationId xmlns:a16="http://schemas.microsoft.com/office/drawing/2014/main" id="{975A2E56-FDBE-6319-0DE7-DADA80AE5D4E}"/>
              </a:ext>
            </a:extLst>
          </p:cNvPr>
          <p:cNvSpPr/>
          <p:nvPr userDrawn="1"/>
        </p:nvSpPr>
        <p:spPr>
          <a:xfrm>
            <a:off x="7719611" y="0"/>
            <a:ext cx="4469214" cy="6858000"/>
          </a:xfrm>
          <a:prstGeom prst="roundRect">
            <a:avLst>
              <a:gd name="adj" fmla="val 0"/>
            </a:avLst>
          </a:prstGeom>
          <a:solidFill>
            <a:srgbClr val="545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199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0939DE3-0FE4-8F30-1027-33B6AF86CACB}"/>
              </a:ext>
            </a:extLst>
          </p:cNvPr>
          <p:cNvSpPr/>
          <p:nvPr userDrawn="1"/>
        </p:nvSpPr>
        <p:spPr>
          <a:xfrm flipV="1">
            <a:off x="4381687" y="5788676"/>
            <a:ext cx="7807138" cy="647749"/>
          </a:xfrm>
          <a:prstGeom prst="rect">
            <a:avLst/>
          </a:prstGeom>
          <a:solidFill>
            <a:srgbClr val="E968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670"/>
            <a:endParaRPr lang="es-CO" sz="3199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122B592D-08CB-C7B4-59C3-5F986C406D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527" y="473679"/>
            <a:ext cx="2180713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91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co_izq_i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0">
            <a:extLst>
              <a:ext uri="{FF2B5EF4-FFF2-40B4-BE49-F238E27FC236}">
                <a16:creationId xmlns:a16="http://schemas.microsoft.com/office/drawing/2014/main" id="{975A2E56-FDBE-6319-0DE7-DADA80AE5D4E}"/>
              </a:ext>
            </a:extLst>
          </p:cNvPr>
          <p:cNvSpPr/>
          <p:nvPr userDrawn="1"/>
        </p:nvSpPr>
        <p:spPr>
          <a:xfrm>
            <a:off x="7719611" y="0"/>
            <a:ext cx="4469214" cy="6858000"/>
          </a:xfrm>
          <a:prstGeom prst="roundRect">
            <a:avLst>
              <a:gd name="adj" fmla="val 0"/>
            </a:avLst>
          </a:prstGeom>
          <a:solidFill>
            <a:srgbClr val="E2EB5F"/>
          </a:solidFill>
          <a:ln>
            <a:solidFill>
              <a:srgbClr val="E2EB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199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0939DE3-0FE4-8F30-1027-33B6AF86CACB}"/>
              </a:ext>
            </a:extLst>
          </p:cNvPr>
          <p:cNvSpPr/>
          <p:nvPr userDrawn="1"/>
        </p:nvSpPr>
        <p:spPr>
          <a:xfrm flipV="1">
            <a:off x="4381687" y="5788676"/>
            <a:ext cx="7807138" cy="647749"/>
          </a:xfrm>
          <a:prstGeom prst="rect">
            <a:avLst/>
          </a:prstGeom>
          <a:solidFill>
            <a:srgbClr val="5454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670"/>
            <a:endParaRPr lang="es-CO" sz="3199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5CA22D4A-50E6-30F3-17FB-B37522BA7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527" y="473679"/>
            <a:ext cx="2180713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34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co_izq_i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0">
            <a:extLst>
              <a:ext uri="{FF2B5EF4-FFF2-40B4-BE49-F238E27FC236}">
                <a16:creationId xmlns:a16="http://schemas.microsoft.com/office/drawing/2014/main" id="{975A2E56-FDBE-6319-0DE7-DADA80AE5D4E}"/>
              </a:ext>
            </a:extLst>
          </p:cNvPr>
          <p:cNvSpPr/>
          <p:nvPr userDrawn="1"/>
        </p:nvSpPr>
        <p:spPr>
          <a:xfrm>
            <a:off x="7719611" y="0"/>
            <a:ext cx="4469214" cy="6858000"/>
          </a:xfrm>
          <a:prstGeom prst="roundRect">
            <a:avLst>
              <a:gd name="adj" fmla="val 0"/>
            </a:avLst>
          </a:prstGeom>
          <a:solidFill>
            <a:srgbClr val="4CB978"/>
          </a:solidFill>
          <a:ln>
            <a:solidFill>
              <a:srgbClr val="4CB9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199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0939DE3-0FE4-8F30-1027-33B6AF86CACB}"/>
              </a:ext>
            </a:extLst>
          </p:cNvPr>
          <p:cNvSpPr/>
          <p:nvPr userDrawn="1"/>
        </p:nvSpPr>
        <p:spPr>
          <a:xfrm flipV="1">
            <a:off x="4381687" y="5788676"/>
            <a:ext cx="7807138" cy="647749"/>
          </a:xfrm>
          <a:prstGeom prst="rect">
            <a:avLst/>
          </a:prstGeom>
          <a:solidFill>
            <a:srgbClr val="855CF0"/>
          </a:solidFill>
          <a:ln>
            <a:solidFill>
              <a:srgbClr val="855C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670"/>
            <a:endParaRPr lang="es-CO" sz="3199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17B05347-DE83-3BDB-6CB7-91A89505A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527" y="473679"/>
            <a:ext cx="2180713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1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5235861E-BC0D-EA47-B516-5487EB3B1660}"/>
              </a:ext>
            </a:extLst>
          </p:cNvPr>
          <p:cNvSpPr/>
          <p:nvPr userDrawn="1"/>
        </p:nvSpPr>
        <p:spPr>
          <a:xfrm>
            <a:off x="2321169" y="6001831"/>
            <a:ext cx="10040816" cy="1032015"/>
          </a:xfrm>
          <a:prstGeom prst="rect">
            <a:avLst/>
          </a:prstGeom>
          <a:solidFill>
            <a:srgbClr val="4CBA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53"/>
            <a:endParaRPr lang="es-CO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7DE7DF8D-6479-FE4C-9724-9DC214F30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0982" y="2078183"/>
            <a:ext cx="6400800" cy="1909168"/>
          </a:xfrm>
        </p:spPr>
        <p:txBody>
          <a:bodyPr anchor="b">
            <a:noAutofit/>
          </a:bodyPr>
          <a:lstStyle>
            <a:lvl1pPr>
              <a:defRPr sz="3200" b="1">
                <a:solidFill>
                  <a:srgbClr val="4CBA79"/>
                </a:solidFill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de la </a:t>
            </a:r>
            <a:r>
              <a:rPr lang="en-US" dirty="0" err="1"/>
              <a:t>presentación</a:t>
            </a:r>
            <a:endParaRPr lang="es-CO" dirty="0"/>
          </a:p>
        </p:txBody>
      </p:sp>
      <p:sp>
        <p:nvSpPr>
          <p:cNvPr id="13" name="Marcador de texto 11">
            <a:extLst>
              <a:ext uri="{FF2B5EF4-FFF2-40B4-BE49-F238E27FC236}">
                <a16:creationId xmlns:a16="http://schemas.microsoft.com/office/drawing/2014/main" id="{68424664-B54D-8AA3-6F33-12416094F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5029" y="4139088"/>
            <a:ext cx="6411722" cy="668439"/>
          </a:xfrm>
          <a:prstGeom prst="rect">
            <a:avLst/>
          </a:prstGeom>
        </p:spPr>
        <p:txBody>
          <a:bodyPr anchor="t"/>
          <a:lstStyle>
            <a:lvl1pPr marL="455613" marR="0" indent="-455613" algn="l" defTabSz="608013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400" b="0">
                <a:solidFill>
                  <a:schemeClr val="bg1"/>
                </a:solidFill>
              </a:defRPr>
            </a:lvl1pPr>
          </a:lstStyle>
          <a:p>
            <a:pPr marL="455613" marR="0" lvl="0" indent="-455613" algn="l" defTabSz="608013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s-CO" dirty="0"/>
              <a:t>Subtítulo de la presentación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E61093AC-C7A3-CB2F-D1FB-4A831FF994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909" y="473679"/>
            <a:ext cx="2180713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94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co_izq_i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0">
            <a:extLst>
              <a:ext uri="{FF2B5EF4-FFF2-40B4-BE49-F238E27FC236}">
                <a16:creationId xmlns:a16="http://schemas.microsoft.com/office/drawing/2014/main" id="{975A2E56-FDBE-6319-0DE7-DADA80AE5D4E}"/>
              </a:ext>
            </a:extLst>
          </p:cNvPr>
          <p:cNvSpPr/>
          <p:nvPr userDrawn="1"/>
        </p:nvSpPr>
        <p:spPr>
          <a:xfrm>
            <a:off x="7719611" y="0"/>
            <a:ext cx="4469214" cy="6858000"/>
          </a:xfrm>
          <a:prstGeom prst="roundRect">
            <a:avLst>
              <a:gd name="adj" fmla="val 0"/>
            </a:avLst>
          </a:prstGeom>
          <a:solidFill>
            <a:srgbClr val="855CF0"/>
          </a:solidFill>
          <a:ln>
            <a:solidFill>
              <a:srgbClr val="855C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199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0939DE3-0FE4-8F30-1027-33B6AF86CACB}"/>
              </a:ext>
            </a:extLst>
          </p:cNvPr>
          <p:cNvSpPr/>
          <p:nvPr userDrawn="1"/>
        </p:nvSpPr>
        <p:spPr>
          <a:xfrm flipV="1">
            <a:off x="4381687" y="5801929"/>
            <a:ext cx="7807138" cy="647749"/>
          </a:xfrm>
          <a:prstGeom prst="rect">
            <a:avLst/>
          </a:prstGeom>
          <a:solidFill>
            <a:srgbClr val="E2EB5F"/>
          </a:solidFill>
          <a:ln>
            <a:solidFill>
              <a:srgbClr val="E2EB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670"/>
            <a:endParaRPr lang="es-CO" sz="3199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22859F05-3148-430E-87AC-BF673D9D9D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642" y="112324"/>
            <a:ext cx="2176555" cy="90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04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co_izq_i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0">
            <a:extLst>
              <a:ext uri="{FF2B5EF4-FFF2-40B4-BE49-F238E27FC236}">
                <a16:creationId xmlns:a16="http://schemas.microsoft.com/office/drawing/2014/main" id="{975A2E56-FDBE-6319-0DE7-DADA80AE5D4E}"/>
              </a:ext>
            </a:extLst>
          </p:cNvPr>
          <p:cNvSpPr/>
          <p:nvPr userDrawn="1"/>
        </p:nvSpPr>
        <p:spPr>
          <a:xfrm>
            <a:off x="7719611" y="0"/>
            <a:ext cx="4469214" cy="6858000"/>
          </a:xfrm>
          <a:prstGeom prst="roundRect">
            <a:avLst>
              <a:gd name="adj" fmla="val 0"/>
            </a:avLst>
          </a:prstGeom>
          <a:solidFill>
            <a:srgbClr val="545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199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0939DE3-0FE4-8F30-1027-33B6AF86CACB}"/>
              </a:ext>
            </a:extLst>
          </p:cNvPr>
          <p:cNvSpPr/>
          <p:nvPr userDrawn="1"/>
        </p:nvSpPr>
        <p:spPr>
          <a:xfrm flipV="1">
            <a:off x="4381687" y="5788676"/>
            <a:ext cx="7807138" cy="647749"/>
          </a:xfrm>
          <a:prstGeom prst="rect">
            <a:avLst/>
          </a:prstGeom>
          <a:solidFill>
            <a:srgbClr val="E968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670"/>
            <a:endParaRPr lang="es-CO" sz="3199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22859F05-3148-430E-87AC-BF673D9D9D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642" y="112324"/>
            <a:ext cx="2176555" cy="909299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73458EA1-F3D9-436A-AE23-DB99D78BA6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8166"/>
          <a:stretch/>
        </p:blipFill>
        <p:spPr>
          <a:xfrm>
            <a:off x="9674332" y="806196"/>
            <a:ext cx="2514493" cy="48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58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co_izq_i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0">
            <a:extLst>
              <a:ext uri="{FF2B5EF4-FFF2-40B4-BE49-F238E27FC236}">
                <a16:creationId xmlns:a16="http://schemas.microsoft.com/office/drawing/2014/main" id="{975A2E56-FDBE-6319-0DE7-DADA80AE5D4E}"/>
              </a:ext>
            </a:extLst>
          </p:cNvPr>
          <p:cNvSpPr/>
          <p:nvPr userDrawn="1"/>
        </p:nvSpPr>
        <p:spPr>
          <a:xfrm>
            <a:off x="7719611" y="0"/>
            <a:ext cx="4469214" cy="6858000"/>
          </a:xfrm>
          <a:prstGeom prst="roundRect">
            <a:avLst>
              <a:gd name="adj" fmla="val 0"/>
            </a:avLst>
          </a:prstGeom>
          <a:solidFill>
            <a:srgbClr val="E2EB5F"/>
          </a:solidFill>
          <a:ln>
            <a:solidFill>
              <a:srgbClr val="E2EB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199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0939DE3-0FE4-8F30-1027-33B6AF86CACB}"/>
              </a:ext>
            </a:extLst>
          </p:cNvPr>
          <p:cNvSpPr/>
          <p:nvPr userDrawn="1"/>
        </p:nvSpPr>
        <p:spPr>
          <a:xfrm flipV="1">
            <a:off x="4381687" y="5788676"/>
            <a:ext cx="7807138" cy="647749"/>
          </a:xfrm>
          <a:prstGeom prst="rect">
            <a:avLst/>
          </a:prstGeom>
          <a:solidFill>
            <a:srgbClr val="5454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670"/>
            <a:endParaRPr lang="es-CO" sz="3199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7B3E06AF-2A8A-4321-BD2E-12D3E1314E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8166"/>
          <a:stretch/>
        </p:blipFill>
        <p:spPr>
          <a:xfrm>
            <a:off x="9674332" y="806196"/>
            <a:ext cx="2514493" cy="4852326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0DADCD99-02F1-42C0-0F1E-AEE5B0AC0C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527" y="473679"/>
            <a:ext cx="2180713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99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co_izq_i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0">
            <a:extLst>
              <a:ext uri="{FF2B5EF4-FFF2-40B4-BE49-F238E27FC236}">
                <a16:creationId xmlns:a16="http://schemas.microsoft.com/office/drawing/2014/main" id="{975A2E56-FDBE-6319-0DE7-DADA80AE5D4E}"/>
              </a:ext>
            </a:extLst>
          </p:cNvPr>
          <p:cNvSpPr/>
          <p:nvPr userDrawn="1"/>
        </p:nvSpPr>
        <p:spPr>
          <a:xfrm>
            <a:off x="7719611" y="0"/>
            <a:ext cx="4469214" cy="6858000"/>
          </a:xfrm>
          <a:prstGeom prst="roundRect">
            <a:avLst>
              <a:gd name="adj" fmla="val 0"/>
            </a:avLst>
          </a:prstGeom>
          <a:solidFill>
            <a:srgbClr val="4CB978"/>
          </a:solidFill>
          <a:ln>
            <a:solidFill>
              <a:srgbClr val="4CB9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199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0939DE3-0FE4-8F30-1027-33B6AF86CACB}"/>
              </a:ext>
            </a:extLst>
          </p:cNvPr>
          <p:cNvSpPr/>
          <p:nvPr userDrawn="1"/>
        </p:nvSpPr>
        <p:spPr>
          <a:xfrm flipV="1">
            <a:off x="4381687" y="5788676"/>
            <a:ext cx="7807138" cy="647749"/>
          </a:xfrm>
          <a:prstGeom prst="rect">
            <a:avLst/>
          </a:prstGeom>
          <a:solidFill>
            <a:srgbClr val="855CF0"/>
          </a:solidFill>
          <a:ln>
            <a:solidFill>
              <a:srgbClr val="855C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670"/>
            <a:endParaRPr lang="es-CO" sz="3199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0430BCB6-34D3-49F0-A421-23841DA2BE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8166"/>
          <a:stretch/>
        </p:blipFill>
        <p:spPr>
          <a:xfrm>
            <a:off x="9674332" y="806196"/>
            <a:ext cx="2514493" cy="4852326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A8B73759-DA3C-8357-8DA8-CA3B8253B3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527" y="473679"/>
            <a:ext cx="2180713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38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co_izq_i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0">
            <a:extLst>
              <a:ext uri="{FF2B5EF4-FFF2-40B4-BE49-F238E27FC236}">
                <a16:creationId xmlns:a16="http://schemas.microsoft.com/office/drawing/2014/main" id="{975A2E56-FDBE-6319-0DE7-DADA80AE5D4E}"/>
              </a:ext>
            </a:extLst>
          </p:cNvPr>
          <p:cNvSpPr/>
          <p:nvPr userDrawn="1"/>
        </p:nvSpPr>
        <p:spPr>
          <a:xfrm>
            <a:off x="7719611" y="0"/>
            <a:ext cx="4469214" cy="6858000"/>
          </a:xfrm>
          <a:prstGeom prst="roundRect">
            <a:avLst>
              <a:gd name="adj" fmla="val 0"/>
            </a:avLst>
          </a:prstGeom>
          <a:solidFill>
            <a:srgbClr val="855CF0"/>
          </a:solidFill>
          <a:ln>
            <a:solidFill>
              <a:srgbClr val="855C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199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0939DE3-0FE4-8F30-1027-33B6AF86CACB}"/>
              </a:ext>
            </a:extLst>
          </p:cNvPr>
          <p:cNvSpPr/>
          <p:nvPr userDrawn="1"/>
        </p:nvSpPr>
        <p:spPr>
          <a:xfrm flipV="1">
            <a:off x="4381687" y="5801929"/>
            <a:ext cx="7807138" cy="647749"/>
          </a:xfrm>
          <a:prstGeom prst="rect">
            <a:avLst/>
          </a:prstGeom>
          <a:solidFill>
            <a:srgbClr val="E2EB5F"/>
          </a:solidFill>
          <a:ln>
            <a:solidFill>
              <a:srgbClr val="E2EB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670"/>
            <a:endParaRPr lang="es-CO" sz="3199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4AEA86E9-0180-40EC-B439-AF429BB984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8166"/>
          <a:stretch/>
        </p:blipFill>
        <p:spPr>
          <a:xfrm>
            <a:off x="9674332" y="806196"/>
            <a:ext cx="2514493" cy="4852326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76D38914-2A17-49C6-0FF6-8EFE3A0491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527" y="473679"/>
            <a:ext cx="2180713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24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co_izq_i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0">
            <a:extLst>
              <a:ext uri="{FF2B5EF4-FFF2-40B4-BE49-F238E27FC236}">
                <a16:creationId xmlns:a16="http://schemas.microsoft.com/office/drawing/2014/main" id="{975A2E56-FDBE-6319-0DE7-DADA80AE5D4E}"/>
              </a:ext>
            </a:extLst>
          </p:cNvPr>
          <p:cNvSpPr/>
          <p:nvPr userDrawn="1"/>
        </p:nvSpPr>
        <p:spPr>
          <a:xfrm>
            <a:off x="7719611" y="0"/>
            <a:ext cx="4469214" cy="6858000"/>
          </a:xfrm>
          <a:prstGeom prst="roundRect">
            <a:avLst>
              <a:gd name="adj" fmla="val 0"/>
            </a:avLst>
          </a:prstGeom>
          <a:solidFill>
            <a:srgbClr val="F0681A"/>
          </a:solidFill>
          <a:ln>
            <a:solidFill>
              <a:srgbClr val="F06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199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0939DE3-0FE4-8F30-1027-33B6AF86CACB}"/>
              </a:ext>
            </a:extLst>
          </p:cNvPr>
          <p:cNvSpPr/>
          <p:nvPr userDrawn="1"/>
        </p:nvSpPr>
        <p:spPr>
          <a:xfrm flipV="1">
            <a:off x="4381687" y="5801929"/>
            <a:ext cx="7807138" cy="647749"/>
          </a:xfrm>
          <a:prstGeom prst="rect">
            <a:avLst/>
          </a:prstGeom>
          <a:solidFill>
            <a:srgbClr val="4CB978"/>
          </a:solidFill>
          <a:ln>
            <a:solidFill>
              <a:srgbClr val="4CB97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670"/>
            <a:endParaRPr lang="es-CO" sz="3199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4AEA86E9-0180-40EC-B439-AF429BB984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8166"/>
          <a:stretch/>
        </p:blipFill>
        <p:spPr>
          <a:xfrm>
            <a:off x="9674332" y="806196"/>
            <a:ext cx="2514493" cy="4852326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11A53AB7-DF09-7D20-3614-EDDEA197E3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527" y="473679"/>
            <a:ext cx="2180713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713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a s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F4443051-1DFB-844E-B447-A5E2A8EC6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1" y="1676852"/>
            <a:ext cx="11371383" cy="64774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s-ES" dirty="0"/>
              <a:t>Título de la diapositiva</a:t>
            </a:r>
            <a:endParaRPr lang="es-CO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6607D22F-668C-4E4B-8423-5DA29CE971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801" y="2535615"/>
            <a:ext cx="11371383" cy="39952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4489A2AD-6D76-A6D1-B9C4-B7D4B5F9D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802" y="327161"/>
            <a:ext cx="2180713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80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nja azul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6D8F236-7022-E34C-B233-9027F6DDD739}"/>
              </a:ext>
            </a:extLst>
          </p:cNvPr>
          <p:cNvSpPr/>
          <p:nvPr userDrawn="1"/>
        </p:nvSpPr>
        <p:spPr>
          <a:xfrm>
            <a:off x="-74459" y="-42205"/>
            <a:ext cx="12337742" cy="1547336"/>
          </a:xfrm>
          <a:prstGeom prst="rect">
            <a:avLst/>
          </a:prstGeom>
          <a:solidFill>
            <a:srgbClr val="5454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53"/>
            <a:endParaRPr lang="es-CO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13F5093F-1AA4-0442-BADB-36A697E09A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97" y="395158"/>
            <a:ext cx="1242270" cy="482911"/>
          </a:xfrm>
          <a:prstGeom prst="rect">
            <a:avLst/>
          </a:prstGeom>
        </p:spPr>
      </p:pic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6607D22F-668C-4E4B-8423-5DA29CE971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801" y="2799327"/>
            <a:ext cx="11371383" cy="35183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BDFF49B-82AF-F744-9E06-506CD7FD18DE}"/>
              </a:ext>
            </a:extLst>
          </p:cNvPr>
          <p:cNvSpPr/>
          <p:nvPr userDrawn="1"/>
        </p:nvSpPr>
        <p:spPr>
          <a:xfrm>
            <a:off x="-42578" y="1505131"/>
            <a:ext cx="7554726" cy="858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53"/>
            <a:endParaRPr lang="es-CO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F4443051-1DFB-844E-B447-A5E2A8EC6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2" y="1757162"/>
            <a:ext cx="7052602" cy="5785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de la diapositiva</a:t>
            </a:r>
            <a:endParaRPr lang="es-CO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EBF51D02-2732-31E7-BAA7-A74E6EC856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2596" y="331282"/>
            <a:ext cx="2374507" cy="99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31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nja vertical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F4443051-1DFB-844E-B447-A5E2A8EC6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2" y="1726494"/>
            <a:ext cx="5575494" cy="64774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rPr lang="es-ES" dirty="0"/>
              <a:t>Título de la diapositiva</a:t>
            </a:r>
            <a:endParaRPr lang="es-CO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6607D22F-668C-4E4B-8423-5DA29CE971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802" y="2862776"/>
            <a:ext cx="5575494" cy="29145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752759E-8F1F-CA4F-BD59-0DF228699E41}"/>
              </a:ext>
            </a:extLst>
          </p:cNvPr>
          <p:cNvSpPr/>
          <p:nvPr userDrawn="1"/>
        </p:nvSpPr>
        <p:spPr>
          <a:xfrm flipV="1">
            <a:off x="6094413" y="-126611"/>
            <a:ext cx="6200752" cy="7090118"/>
          </a:xfrm>
          <a:prstGeom prst="rect">
            <a:avLst/>
          </a:prstGeom>
          <a:solidFill>
            <a:srgbClr val="5454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53"/>
            <a:endParaRPr lang="es-CO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CA0EBB9-F320-4743-93CB-0A6146AA02BB}"/>
              </a:ext>
            </a:extLst>
          </p:cNvPr>
          <p:cNvSpPr/>
          <p:nvPr userDrawn="1"/>
        </p:nvSpPr>
        <p:spPr>
          <a:xfrm flipV="1">
            <a:off x="4485993" y="6315757"/>
            <a:ext cx="7809172" cy="647749"/>
          </a:xfrm>
          <a:prstGeom prst="rect">
            <a:avLst/>
          </a:prstGeom>
          <a:solidFill>
            <a:srgbClr val="E968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53"/>
            <a:endParaRPr lang="es-CO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9AAA2A91-F21D-62D0-717F-E3CFBEE43C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802" y="327161"/>
            <a:ext cx="2180713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56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nja vertical izqui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752759E-8F1F-CA4F-BD59-0DF228699E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V="1">
            <a:off x="-7827" y="0"/>
            <a:ext cx="6200752" cy="7090118"/>
          </a:xfrm>
          <a:prstGeom prst="rect">
            <a:avLst/>
          </a:prstGeom>
          <a:solidFill>
            <a:srgbClr val="5454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53"/>
            <a:endParaRPr lang="es-CO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F4443051-1DFB-844E-B447-A5E2A8EC6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2" y="1349865"/>
            <a:ext cx="5575494" cy="64774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de la diapositiva</a:t>
            </a:r>
            <a:endParaRPr lang="es-CO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6607D22F-668C-4E4B-8423-5DA29CE971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802" y="2208628"/>
            <a:ext cx="5575494" cy="39952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6F826C43-56D3-966D-B6FE-F750933E84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96" y="179063"/>
            <a:ext cx="2374507" cy="99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71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E59908A-AD04-3E4B-ABCA-989AB9E137A1}"/>
              </a:ext>
            </a:extLst>
          </p:cNvPr>
          <p:cNvSpPr/>
          <p:nvPr userDrawn="1"/>
        </p:nvSpPr>
        <p:spPr>
          <a:xfrm>
            <a:off x="-211015" y="4484077"/>
            <a:ext cx="12573000" cy="2549769"/>
          </a:xfrm>
          <a:prstGeom prst="rect">
            <a:avLst/>
          </a:prstGeom>
          <a:solidFill>
            <a:srgbClr val="5454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53"/>
            <a:endParaRPr lang="es-CO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A2A68501-84A2-3345-8FDA-B834A5C262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88345" y="5381052"/>
            <a:ext cx="12908591" cy="1547286"/>
          </a:xfrm>
          <a:prstGeom prst="rect">
            <a:avLst/>
          </a:prstGeom>
        </p:spPr>
      </p:pic>
      <p:sp>
        <p:nvSpPr>
          <p:cNvPr id="10" name="Título 9">
            <a:extLst>
              <a:ext uri="{FF2B5EF4-FFF2-40B4-BE49-F238E27FC236}">
                <a16:creationId xmlns:a16="http://schemas.microsoft.com/office/drawing/2014/main" id="{7DE7DF8D-6479-FE4C-9724-9DC214F30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816" y="2937092"/>
            <a:ext cx="8416331" cy="1317095"/>
          </a:xfrm>
        </p:spPr>
        <p:txBody>
          <a:bodyPr anchor="b">
            <a:noAutofit/>
          </a:bodyPr>
          <a:lstStyle>
            <a:lvl1pPr>
              <a:defRPr sz="3200" b="1">
                <a:solidFill>
                  <a:srgbClr val="5454E9"/>
                </a:solidFill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de la </a:t>
            </a:r>
            <a:r>
              <a:rPr lang="en-US" dirty="0" err="1"/>
              <a:t>presentación</a:t>
            </a:r>
            <a:endParaRPr lang="es-CO" dirty="0"/>
          </a:p>
        </p:txBody>
      </p:sp>
      <p:sp>
        <p:nvSpPr>
          <p:cNvPr id="13" name="Marcador de texto 11">
            <a:extLst>
              <a:ext uri="{FF2B5EF4-FFF2-40B4-BE49-F238E27FC236}">
                <a16:creationId xmlns:a16="http://schemas.microsoft.com/office/drawing/2014/main" id="{68424664-B54D-8AA3-6F33-12416094F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8455" y="4766150"/>
            <a:ext cx="8430692" cy="522287"/>
          </a:xfrm>
          <a:prstGeom prst="rect">
            <a:avLst/>
          </a:prstGeom>
        </p:spPr>
        <p:txBody>
          <a:bodyPr anchor="t"/>
          <a:lstStyle>
            <a:lvl1pPr marL="455613" marR="0" indent="-455613" algn="l" defTabSz="608013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 b="0">
                <a:solidFill>
                  <a:schemeClr val="bg1"/>
                </a:solidFill>
              </a:defRPr>
            </a:lvl1pPr>
          </a:lstStyle>
          <a:p>
            <a:pPr marL="455613" marR="0" lvl="0" indent="-455613" algn="l" defTabSz="608013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s-CO" dirty="0"/>
              <a:t>Subtítulo de la presentación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976ECE84-DDF5-7190-FA6D-AB971D3794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909" y="473679"/>
            <a:ext cx="2180713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10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zul completo">
    <p:bg>
      <p:bgPr>
        <a:solidFill>
          <a:srgbClr val="545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BF49F41-7172-4448-82B4-B557ED092575}"/>
              </a:ext>
            </a:extLst>
          </p:cNvPr>
          <p:cNvSpPr/>
          <p:nvPr userDrawn="1"/>
        </p:nvSpPr>
        <p:spPr>
          <a:xfrm>
            <a:off x="6004561" y="1005874"/>
            <a:ext cx="6172892" cy="9917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53"/>
            <a:endParaRPr lang="es-CO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F4443051-1DFB-844E-B447-A5E2A8EC6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6054" y="1349865"/>
            <a:ext cx="5458265" cy="36639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Título de la diapositiva</a:t>
            </a:r>
            <a:endParaRPr lang="es-CO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F0170796-D54D-DEA1-B5A0-FEE21BC74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96" y="1005873"/>
            <a:ext cx="2374507" cy="99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07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nja vertical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8290B93-A534-E449-A31D-DD3CC0E59310}"/>
              </a:ext>
            </a:extLst>
          </p:cNvPr>
          <p:cNvSpPr/>
          <p:nvPr userDrawn="1"/>
        </p:nvSpPr>
        <p:spPr>
          <a:xfrm>
            <a:off x="6094412" y="-136525"/>
            <a:ext cx="6234747" cy="71012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F4443051-1DFB-844E-B447-A5E2A8EC6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2" y="1349865"/>
            <a:ext cx="5575494" cy="64774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s-ES" dirty="0"/>
              <a:t>Título de la diapositiva</a:t>
            </a:r>
            <a:endParaRPr lang="es-CO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6607D22F-668C-4E4B-8423-5DA29CE971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802" y="2208628"/>
            <a:ext cx="5575494" cy="39952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D6584E7-278E-B541-801B-2ED2A0A4AB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805" y="-136526"/>
            <a:ext cx="6232353" cy="71012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s-CO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D472F2EB-8EF0-9EA3-03BB-F1A960BFE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9688" y="200549"/>
            <a:ext cx="2180713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261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nja azul y franja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6D8F236-7022-E34C-B233-9027F6DDD739}"/>
              </a:ext>
            </a:extLst>
          </p:cNvPr>
          <p:cNvSpPr/>
          <p:nvPr userDrawn="1"/>
        </p:nvSpPr>
        <p:spPr>
          <a:xfrm>
            <a:off x="-42578" y="-42204"/>
            <a:ext cx="12337742" cy="1363933"/>
          </a:xfrm>
          <a:prstGeom prst="rect">
            <a:avLst/>
          </a:prstGeom>
          <a:solidFill>
            <a:srgbClr val="5454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53"/>
            <a:endParaRPr lang="es-CO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13F5093F-1AA4-0442-BADB-36A697E09A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97" y="395158"/>
            <a:ext cx="1242270" cy="482911"/>
          </a:xfrm>
          <a:prstGeom prst="rect">
            <a:avLst/>
          </a:prstGeom>
        </p:spPr>
      </p:pic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6607D22F-668C-4E4B-8423-5DA29CE971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801" y="2473373"/>
            <a:ext cx="11371383" cy="39952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BDFF49B-82AF-F744-9E06-506CD7FD18DE}"/>
              </a:ext>
            </a:extLst>
          </p:cNvPr>
          <p:cNvSpPr/>
          <p:nvPr userDrawn="1"/>
        </p:nvSpPr>
        <p:spPr>
          <a:xfrm>
            <a:off x="4740438" y="1321729"/>
            <a:ext cx="7554726" cy="858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53"/>
            <a:endParaRPr lang="es-CO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F4443051-1DFB-844E-B447-A5E2A8EC6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1500" y="1573760"/>
            <a:ext cx="6684684" cy="46486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de la diapositiva</a:t>
            </a:r>
            <a:endParaRPr lang="es-CO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E76FEA30-05DE-4734-5227-64AB487E43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9291" y="140743"/>
            <a:ext cx="2374507" cy="99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138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nja azul grande y franja amar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6D8F236-7022-E34C-B233-9027F6DDD739}"/>
              </a:ext>
            </a:extLst>
          </p:cNvPr>
          <p:cNvSpPr/>
          <p:nvPr userDrawn="1"/>
        </p:nvSpPr>
        <p:spPr>
          <a:xfrm>
            <a:off x="-42578" y="-42204"/>
            <a:ext cx="12337742" cy="2616590"/>
          </a:xfrm>
          <a:prstGeom prst="rect">
            <a:avLst/>
          </a:prstGeom>
          <a:solidFill>
            <a:srgbClr val="5454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53"/>
            <a:endParaRPr lang="es-CO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6607D22F-668C-4E4B-8423-5DA29CE971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2596" y="3651318"/>
            <a:ext cx="11371383" cy="29489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BDFF49B-82AF-F744-9E06-506CD7FD18DE}"/>
              </a:ext>
            </a:extLst>
          </p:cNvPr>
          <p:cNvSpPr/>
          <p:nvPr userDrawn="1"/>
        </p:nvSpPr>
        <p:spPr>
          <a:xfrm>
            <a:off x="-42578" y="2402937"/>
            <a:ext cx="7554726" cy="8903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53"/>
            <a:endParaRPr lang="es-CO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F4443051-1DFB-844E-B447-A5E2A8EC6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597798"/>
            <a:ext cx="11371383" cy="46486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de la diapositiva</a:t>
            </a:r>
            <a:endParaRPr lang="es-CO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8A591D6-DB73-A847-97ED-53541A9DD7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2596" y="2656772"/>
            <a:ext cx="6954129" cy="531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0">
                <a:solidFill>
                  <a:schemeClr val="accent3"/>
                </a:solidFill>
              </a:defRPr>
            </a:lvl2pPr>
            <a:lvl3pPr marL="914400" indent="0">
              <a:buNone/>
              <a:defRPr sz="1800" b="0">
                <a:solidFill>
                  <a:schemeClr val="accent3"/>
                </a:solidFill>
              </a:defRPr>
            </a:lvl3pPr>
            <a:lvl4pPr marL="1371600" indent="0">
              <a:buNone/>
              <a:defRPr sz="1600" b="0">
                <a:solidFill>
                  <a:schemeClr val="accent3"/>
                </a:solidFill>
              </a:defRPr>
            </a:lvl4pPr>
            <a:lvl5pPr marL="1828800" indent="0">
              <a:buNone/>
              <a:defRPr sz="1600"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/>
              <a:t>Subtítulo de la diapositiva</a:t>
            </a:r>
            <a:endParaRPr lang="es-CO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10780BA1-41A2-4EA6-03C7-EE1400193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96" y="331282"/>
            <a:ext cx="2374507" cy="99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883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a la izqui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E6EC8414-F800-AF4F-A347-22E1543303AD}"/>
              </a:ext>
            </a:extLst>
          </p:cNvPr>
          <p:cNvSpPr/>
          <p:nvPr userDrawn="1"/>
        </p:nvSpPr>
        <p:spPr>
          <a:xfrm>
            <a:off x="-197323" y="-123191"/>
            <a:ext cx="6064723" cy="710120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23B6DA7C-AD8E-6C4B-850C-194909CD13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96850" y="-136525"/>
            <a:ext cx="6064250" cy="71278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s-CO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F4443051-1DFB-844E-B447-A5E2A8EC6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193" y="1349865"/>
            <a:ext cx="5575494" cy="64774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s-ES" dirty="0"/>
              <a:t>Título de la diapositiva</a:t>
            </a:r>
            <a:endParaRPr lang="es-CO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6607D22F-668C-4E4B-8423-5DA29CE971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193" y="2208628"/>
            <a:ext cx="5575494" cy="36857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C9DB59F-DDAE-F244-8F2E-EA78D937F6E3}"/>
              </a:ext>
            </a:extLst>
          </p:cNvPr>
          <p:cNvSpPr/>
          <p:nvPr userDrawn="1"/>
        </p:nvSpPr>
        <p:spPr>
          <a:xfrm>
            <a:off x="-197323" y="6132880"/>
            <a:ext cx="7554726" cy="858763"/>
          </a:xfrm>
          <a:prstGeom prst="rect">
            <a:avLst/>
          </a:prstGeom>
          <a:solidFill>
            <a:srgbClr val="5454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53"/>
            <a:endParaRPr lang="es-CO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428752AD-8C92-1F54-7744-9DE01A2BFA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9434" y="200549"/>
            <a:ext cx="2180713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0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comple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1EF0C35-D091-8F46-A5B2-0DBB9CAF1CB0}"/>
              </a:ext>
            </a:extLst>
          </p:cNvPr>
          <p:cNvSpPr/>
          <p:nvPr userDrawn="1"/>
        </p:nvSpPr>
        <p:spPr>
          <a:xfrm>
            <a:off x="0" y="-125413"/>
            <a:ext cx="12317413" cy="715327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314266C-1F5D-8047-876A-BE7F570301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-125413"/>
            <a:ext cx="12317412" cy="715327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55A9208-3D23-8B49-948B-92C9633C8794}"/>
              </a:ext>
            </a:extLst>
          </p:cNvPr>
          <p:cNvSpPr/>
          <p:nvPr userDrawn="1"/>
        </p:nvSpPr>
        <p:spPr>
          <a:xfrm>
            <a:off x="938621" y="2236765"/>
            <a:ext cx="5877176" cy="4318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53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B6D6405-D4D2-FD4D-A4D2-32B47995A1F3}"/>
              </a:ext>
            </a:extLst>
          </p:cNvPr>
          <p:cNvSpPr/>
          <p:nvPr userDrawn="1"/>
        </p:nvSpPr>
        <p:spPr>
          <a:xfrm>
            <a:off x="938621" y="1006291"/>
            <a:ext cx="5877176" cy="1272676"/>
          </a:xfrm>
          <a:prstGeom prst="rect">
            <a:avLst/>
          </a:prstGeom>
          <a:solidFill>
            <a:srgbClr val="5454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53"/>
            <a:endParaRPr lang="es-CO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F4443051-1DFB-844E-B447-A5E2A8EC6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8907" y="1349865"/>
            <a:ext cx="5058164" cy="64774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de la diapositiva</a:t>
            </a:r>
            <a:endParaRPr lang="es-CO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6607D22F-668C-4E4B-8423-5DA29CE971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98907" y="2518118"/>
            <a:ext cx="5058164" cy="36857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5454E9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>
                <a:solidFill>
                  <a:srgbClr val="5454E9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rgbClr val="5454E9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rgbClr val="5454E9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rgbClr val="5454E9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351846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nja completa y foto">
    <p:bg>
      <p:bgPr>
        <a:solidFill>
          <a:srgbClr val="545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1AB5CD-89A4-6C45-8CEB-FE1FC071C1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4413" y="-161925"/>
            <a:ext cx="6240462" cy="7153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s-CO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F4443051-1DFB-844E-B447-A5E2A8EC6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2" y="1876338"/>
            <a:ext cx="5575494" cy="64774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de la diapositiva</a:t>
            </a:r>
            <a:endParaRPr lang="es-CO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6607D22F-668C-4E4B-8423-5DA29CE971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802" y="2735101"/>
            <a:ext cx="5575494" cy="36857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B230DFD-DC56-C642-92F6-085A30812C34}"/>
              </a:ext>
            </a:extLst>
          </p:cNvPr>
          <p:cNvSpPr/>
          <p:nvPr userDrawn="1"/>
        </p:nvSpPr>
        <p:spPr>
          <a:xfrm>
            <a:off x="5501830" y="6132880"/>
            <a:ext cx="6962145" cy="858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53"/>
            <a:endParaRPr lang="es-CO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A30C2BD6-E76F-043D-4076-8E94ACF106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655" y="252618"/>
            <a:ext cx="2374507" cy="99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472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nja azul amp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6D8F236-7022-E34C-B233-9027F6DDD739}"/>
              </a:ext>
            </a:extLst>
          </p:cNvPr>
          <p:cNvSpPr/>
          <p:nvPr userDrawn="1"/>
        </p:nvSpPr>
        <p:spPr>
          <a:xfrm>
            <a:off x="-42578" y="-42204"/>
            <a:ext cx="12337742" cy="5578475"/>
          </a:xfrm>
          <a:prstGeom prst="rect">
            <a:avLst/>
          </a:prstGeom>
          <a:solidFill>
            <a:srgbClr val="5454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53"/>
            <a:endParaRPr lang="es-CO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13F5093F-1AA4-0442-BADB-36A697E09A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97" y="395158"/>
            <a:ext cx="1242270" cy="482911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F4443051-1DFB-844E-B447-A5E2A8EC6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2" y="1527577"/>
            <a:ext cx="7052602" cy="5785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de la diapositiva</a:t>
            </a:r>
            <a:endParaRPr lang="es-CO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25273536-1B79-322D-386D-F4CF891C48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655" y="252618"/>
            <a:ext cx="2374507" cy="99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869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A9512B-1C75-9BF9-C677-7B1352E70B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EC7F14-F06F-4F03-901F-6710854158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8764D6-B177-851F-A6CA-F55E8184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4004-030C-4082-8DEB-B55CD1306013}" type="datetimeFigureOut">
              <a:rPr lang="es-CO" smtClean="0"/>
              <a:t>31/01/2026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6A44A6-A939-4340-A10E-15A0B30F8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5919AB-C471-BA09-F47E-67041A258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3969-C861-483E-8623-BF2C044256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21663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co_izq_i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5DC225E-02CE-AB0E-6620-DF942C24082B}"/>
              </a:ext>
            </a:extLst>
          </p:cNvPr>
          <p:cNvSpPr/>
          <p:nvPr userDrawn="1"/>
        </p:nvSpPr>
        <p:spPr>
          <a:xfrm>
            <a:off x="0" y="1406341"/>
            <a:ext cx="6361043" cy="1272676"/>
          </a:xfrm>
          <a:prstGeom prst="rect">
            <a:avLst/>
          </a:prstGeom>
          <a:solidFill>
            <a:srgbClr val="5454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670"/>
            <a:endParaRPr lang="es-CO" sz="3199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0DFD0C37-3510-4947-B403-64A41649F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642" y="112324"/>
            <a:ext cx="2176555" cy="90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9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460C177-EA11-3045-A049-2F189482AB41}"/>
              </a:ext>
            </a:extLst>
          </p:cNvPr>
          <p:cNvSpPr/>
          <p:nvPr userDrawn="1"/>
        </p:nvSpPr>
        <p:spPr>
          <a:xfrm>
            <a:off x="5152292" y="-158750"/>
            <a:ext cx="7176233" cy="717452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53"/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EE33127-8E4E-D94B-AFED-94B91C7AF9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53025" y="-158750"/>
            <a:ext cx="7175500" cy="7175500"/>
          </a:xfrm>
          <a:prstGeom prst="rect">
            <a:avLst/>
          </a:prstGeom>
        </p:spPr>
        <p:txBody>
          <a:bodyPr anchor="ctr"/>
          <a:lstStyle>
            <a:lvl1pPr algn="ctr">
              <a:defRPr sz="2800"/>
            </a:lvl1pPr>
          </a:lstStyle>
          <a:p>
            <a:endParaRPr lang="es-CO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04EF172-71FF-774B-B08F-E545FD3603C8}"/>
              </a:ext>
            </a:extLst>
          </p:cNvPr>
          <p:cNvSpPr/>
          <p:nvPr userDrawn="1"/>
        </p:nvSpPr>
        <p:spPr>
          <a:xfrm>
            <a:off x="-56669" y="-158262"/>
            <a:ext cx="5208961" cy="7174523"/>
          </a:xfrm>
          <a:prstGeom prst="rect">
            <a:avLst/>
          </a:prstGeom>
          <a:solidFill>
            <a:srgbClr val="5454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53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08C8540-D360-0041-AA0A-7C7F456B16E0}"/>
              </a:ext>
            </a:extLst>
          </p:cNvPr>
          <p:cNvSpPr/>
          <p:nvPr userDrawn="1"/>
        </p:nvSpPr>
        <p:spPr>
          <a:xfrm>
            <a:off x="474093" y="5361362"/>
            <a:ext cx="6172892" cy="9917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53"/>
            <a:endParaRPr lang="es-CO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7DE7DF8D-6479-FE4C-9724-9DC214F30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400" y="2222164"/>
            <a:ext cx="4056369" cy="2031397"/>
          </a:xfrm>
        </p:spPr>
        <p:txBody>
          <a:bodyPr anchor="b">
            <a:no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de la </a:t>
            </a:r>
            <a:r>
              <a:rPr lang="en-US" dirty="0" err="1"/>
              <a:t>presentación</a:t>
            </a:r>
            <a:endParaRPr lang="es-CO" dirty="0"/>
          </a:p>
        </p:txBody>
      </p:sp>
      <p:sp>
        <p:nvSpPr>
          <p:cNvPr id="15" name="Marcador de texto 11">
            <a:extLst>
              <a:ext uri="{FF2B5EF4-FFF2-40B4-BE49-F238E27FC236}">
                <a16:creationId xmlns:a16="http://schemas.microsoft.com/office/drawing/2014/main" id="{8CEC94B8-E518-5E4B-96B3-807DB56AF8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9400" y="4451044"/>
            <a:ext cx="4056369" cy="522287"/>
          </a:xfrm>
          <a:prstGeom prst="rect">
            <a:avLst/>
          </a:prstGeom>
        </p:spPr>
        <p:txBody>
          <a:bodyPr anchor="t"/>
          <a:lstStyle>
            <a:lvl1pPr marL="455613" marR="0" indent="-455613" algn="l" defTabSz="608013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 b="0">
                <a:solidFill>
                  <a:schemeClr val="bg1"/>
                </a:solidFill>
              </a:defRPr>
            </a:lvl1pPr>
          </a:lstStyle>
          <a:p>
            <a:pPr marL="455613" marR="0" lvl="0" indent="-455613" algn="l" defTabSz="608013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s-CO" dirty="0"/>
              <a:t>Subtítulo de la presentación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00A2E4D4-2430-1D8B-DE0B-AD419236E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291" y="841477"/>
            <a:ext cx="2374507" cy="99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83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co_izq_i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5E4B250-B9D1-60ED-C36E-44402693C196}"/>
              </a:ext>
            </a:extLst>
          </p:cNvPr>
          <p:cNvSpPr/>
          <p:nvPr userDrawn="1"/>
        </p:nvSpPr>
        <p:spPr>
          <a:xfrm>
            <a:off x="-42567" y="-42204"/>
            <a:ext cx="12334529" cy="2616590"/>
          </a:xfrm>
          <a:prstGeom prst="rect">
            <a:avLst/>
          </a:prstGeom>
          <a:solidFill>
            <a:srgbClr val="5454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670"/>
            <a:endParaRPr lang="es-CO" sz="3199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D7D62A12-8E61-027D-D2B7-F2799F3251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642" y="112324"/>
            <a:ext cx="2176555" cy="90929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DD2422B-2759-7F0B-1BDE-69F7A4DC16F1}"/>
              </a:ext>
            </a:extLst>
          </p:cNvPr>
          <p:cNvSpPr/>
          <p:nvPr userDrawn="1"/>
        </p:nvSpPr>
        <p:spPr>
          <a:xfrm>
            <a:off x="-42567" y="2118962"/>
            <a:ext cx="7552759" cy="890336"/>
          </a:xfrm>
          <a:prstGeom prst="rect">
            <a:avLst/>
          </a:prstGeom>
          <a:solidFill>
            <a:srgbClr val="E2EB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670"/>
            <a:endParaRPr lang="es-CO" sz="3199"/>
          </a:p>
        </p:txBody>
      </p:sp>
    </p:spTree>
    <p:extLst>
      <p:ext uri="{BB962C8B-B14F-4D97-AF65-F5344CB8AC3E}">
        <p14:creationId xmlns:p14="http://schemas.microsoft.com/office/powerpoint/2010/main" val="5356770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co_izq_i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5E4B250-B9D1-60ED-C36E-44402693C196}"/>
              </a:ext>
            </a:extLst>
          </p:cNvPr>
          <p:cNvSpPr/>
          <p:nvPr userDrawn="1"/>
        </p:nvSpPr>
        <p:spPr>
          <a:xfrm>
            <a:off x="-42567" y="-42204"/>
            <a:ext cx="12334529" cy="3777863"/>
          </a:xfrm>
          <a:prstGeom prst="rect">
            <a:avLst/>
          </a:prstGeom>
          <a:solidFill>
            <a:srgbClr val="5454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670"/>
            <a:endParaRPr lang="es-CO" sz="3199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D7D62A12-8E61-027D-D2B7-F2799F3251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642" y="112324"/>
            <a:ext cx="2176555" cy="90929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DD2422B-2759-7F0B-1BDE-69F7A4DC16F1}"/>
              </a:ext>
            </a:extLst>
          </p:cNvPr>
          <p:cNvSpPr/>
          <p:nvPr userDrawn="1"/>
        </p:nvSpPr>
        <p:spPr>
          <a:xfrm>
            <a:off x="-113172" y="1715373"/>
            <a:ext cx="10477390" cy="724599"/>
          </a:xfrm>
          <a:prstGeom prst="rect">
            <a:avLst/>
          </a:prstGeom>
          <a:solidFill>
            <a:srgbClr val="E2EB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670"/>
            <a:endParaRPr lang="es-CO" sz="3199"/>
          </a:p>
        </p:txBody>
      </p:sp>
    </p:spTree>
    <p:extLst>
      <p:ext uri="{BB962C8B-B14F-4D97-AF65-F5344CB8AC3E}">
        <p14:creationId xmlns:p14="http://schemas.microsoft.com/office/powerpoint/2010/main" val="31689769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_vací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0">
            <a:extLst>
              <a:ext uri="{FF2B5EF4-FFF2-40B4-BE49-F238E27FC236}">
                <a16:creationId xmlns:a16="http://schemas.microsoft.com/office/drawing/2014/main" id="{9F804C37-B2D1-4E6E-6930-0AB38F69F734}"/>
              </a:ext>
            </a:extLst>
          </p:cNvPr>
          <p:cNvSpPr/>
          <p:nvPr userDrawn="1"/>
        </p:nvSpPr>
        <p:spPr>
          <a:xfrm>
            <a:off x="0" y="0"/>
            <a:ext cx="4469214" cy="6858000"/>
          </a:xfrm>
          <a:prstGeom prst="roundRect">
            <a:avLst>
              <a:gd name="adj" fmla="val 0"/>
            </a:avLst>
          </a:prstGeom>
          <a:solidFill>
            <a:srgbClr val="F06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199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D924A7DB-C46A-42C1-B5C4-97C48F95B8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642" y="112324"/>
            <a:ext cx="2176555" cy="90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096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co_vací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0">
            <a:extLst>
              <a:ext uri="{FF2B5EF4-FFF2-40B4-BE49-F238E27FC236}">
                <a16:creationId xmlns:a16="http://schemas.microsoft.com/office/drawing/2014/main" id="{9F804C37-B2D1-4E6E-6930-0AB38F69F734}"/>
              </a:ext>
            </a:extLst>
          </p:cNvPr>
          <p:cNvSpPr/>
          <p:nvPr userDrawn="1"/>
        </p:nvSpPr>
        <p:spPr>
          <a:xfrm>
            <a:off x="0" y="0"/>
            <a:ext cx="4469214" cy="6858000"/>
          </a:xfrm>
          <a:prstGeom prst="roundRect">
            <a:avLst>
              <a:gd name="adj" fmla="val 0"/>
            </a:avLst>
          </a:prstGeom>
          <a:solidFill>
            <a:srgbClr val="855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199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8A52676F-A951-4233-AF34-29918FAB7D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642" y="112324"/>
            <a:ext cx="2176555" cy="90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298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co_vací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0">
            <a:extLst>
              <a:ext uri="{FF2B5EF4-FFF2-40B4-BE49-F238E27FC236}">
                <a16:creationId xmlns:a16="http://schemas.microsoft.com/office/drawing/2014/main" id="{9F804C37-B2D1-4E6E-6930-0AB38F69F734}"/>
              </a:ext>
            </a:extLst>
          </p:cNvPr>
          <p:cNvSpPr/>
          <p:nvPr userDrawn="1"/>
        </p:nvSpPr>
        <p:spPr>
          <a:xfrm>
            <a:off x="0" y="0"/>
            <a:ext cx="4469214" cy="6858000"/>
          </a:xfrm>
          <a:prstGeom prst="roundRect">
            <a:avLst>
              <a:gd name="adj" fmla="val 0"/>
            </a:avLst>
          </a:prstGeom>
          <a:solidFill>
            <a:srgbClr val="545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199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441B3C59-27A4-4B6B-AE0B-1387758EB5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642" y="112324"/>
            <a:ext cx="2176555" cy="90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5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0253CF8-E40C-8B4A-920F-D39FFAC238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36525" y="-122238"/>
            <a:ext cx="12465050" cy="7162801"/>
          </a:xfrm>
          <a:prstGeom prst="rect">
            <a:avLst/>
          </a:prstGeom>
        </p:spPr>
        <p:txBody>
          <a:bodyPr anchor="t"/>
          <a:lstStyle>
            <a:lvl1pPr algn="ctr">
              <a:defRPr sz="1800"/>
            </a:lvl1pPr>
          </a:lstStyle>
          <a:p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C563568-052F-6F4F-B607-42D06B3D6BFE}"/>
              </a:ext>
            </a:extLst>
          </p:cNvPr>
          <p:cNvSpPr/>
          <p:nvPr userDrawn="1"/>
        </p:nvSpPr>
        <p:spPr>
          <a:xfrm>
            <a:off x="488455" y="4681925"/>
            <a:ext cx="4171468" cy="991739"/>
          </a:xfrm>
          <a:prstGeom prst="rect">
            <a:avLst/>
          </a:prstGeom>
          <a:solidFill>
            <a:srgbClr val="865C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53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160E7FE-605D-2643-9C55-A73D287C501A}"/>
              </a:ext>
            </a:extLst>
          </p:cNvPr>
          <p:cNvSpPr/>
          <p:nvPr userDrawn="1"/>
        </p:nvSpPr>
        <p:spPr>
          <a:xfrm>
            <a:off x="488455" y="2782786"/>
            <a:ext cx="5877176" cy="1982645"/>
          </a:xfrm>
          <a:prstGeom prst="rect">
            <a:avLst/>
          </a:prstGeom>
          <a:solidFill>
            <a:srgbClr val="5454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53"/>
            <a:endParaRPr lang="es-CO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7DE7DF8D-6479-FE4C-9724-9DC214F30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771" y="3085828"/>
            <a:ext cx="5318641" cy="1502051"/>
          </a:xfrm>
        </p:spPr>
        <p:txBody>
          <a:bodyPr anchor="b">
            <a:no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de la </a:t>
            </a:r>
            <a:r>
              <a:rPr lang="en-US" dirty="0" err="1"/>
              <a:t>presentación</a:t>
            </a:r>
            <a:endParaRPr lang="es-CO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A061DE2D-078D-F440-70B1-9CC4B708F4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527" y="473679"/>
            <a:ext cx="2844412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60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53CAB425-8E07-9D4D-9049-B0B1329A6F46}"/>
              </a:ext>
            </a:extLst>
          </p:cNvPr>
          <p:cNvSpPr/>
          <p:nvPr userDrawn="1"/>
        </p:nvSpPr>
        <p:spPr>
          <a:xfrm>
            <a:off x="-1" y="-150124"/>
            <a:ext cx="12310281" cy="4832050"/>
          </a:xfrm>
          <a:prstGeom prst="rect">
            <a:avLst/>
          </a:prstGeom>
          <a:solidFill>
            <a:srgbClr val="5454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53"/>
            <a:endParaRPr lang="es-CO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7DE7DF8D-6479-FE4C-9724-9DC214F30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816" y="1918474"/>
            <a:ext cx="6075405" cy="1317095"/>
          </a:xfrm>
        </p:spPr>
        <p:txBody>
          <a:bodyPr anchor="b">
            <a:no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de la </a:t>
            </a:r>
            <a:r>
              <a:rPr lang="en-US" dirty="0" err="1"/>
              <a:t>presentación</a:t>
            </a:r>
            <a:endParaRPr lang="es-C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96EC0B-0794-338D-95C7-AB2B92179F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0956" y="5552313"/>
            <a:ext cx="1676890" cy="90892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99A5E94-0EA1-C949-9C55-E6ACA28B780D}"/>
              </a:ext>
            </a:extLst>
          </p:cNvPr>
          <p:cNvSpPr/>
          <p:nvPr userDrawn="1"/>
        </p:nvSpPr>
        <p:spPr>
          <a:xfrm>
            <a:off x="5226728" y="-150123"/>
            <a:ext cx="7083551" cy="95534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53"/>
            <a:endParaRPr lang="es-CO"/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F38ED0E2-7D5D-114C-AE24-235B3D8788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9398" y="3488320"/>
            <a:ext cx="6048823" cy="522287"/>
          </a:xfrm>
          <a:prstGeom prst="rect">
            <a:avLst/>
          </a:prstGeom>
        </p:spPr>
        <p:txBody>
          <a:bodyPr anchor="t"/>
          <a:lstStyle>
            <a:lvl1pPr marL="455613" marR="0" indent="-455613" algn="l" defTabSz="608013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400" b="0">
                <a:solidFill>
                  <a:schemeClr val="bg1"/>
                </a:solidFill>
              </a:defRPr>
            </a:lvl1pPr>
          </a:lstStyle>
          <a:p>
            <a:pPr marL="455613" marR="0" lvl="0" indent="-455613" algn="l" defTabSz="608013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s-CO" dirty="0"/>
              <a:t>Subtítulo de la presentación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E81478CF-A650-AFED-AB7E-28D42B9654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909" y="5552313"/>
            <a:ext cx="2180713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05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ió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B59E292-22CD-2242-84F5-87DE6724E9AF}"/>
              </a:ext>
            </a:extLst>
          </p:cNvPr>
          <p:cNvSpPr/>
          <p:nvPr userDrawn="1"/>
        </p:nvSpPr>
        <p:spPr>
          <a:xfrm>
            <a:off x="2197290" y="5158854"/>
            <a:ext cx="10164695" cy="1107252"/>
          </a:xfrm>
          <a:prstGeom prst="rect">
            <a:avLst/>
          </a:prstGeom>
          <a:solidFill>
            <a:srgbClr val="5454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53"/>
            <a:endParaRPr lang="es-CO"/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FB8719D-715E-23DB-8426-45F130FE1D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8867" y="5336273"/>
            <a:ext cx="9063171" cy="820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de la sección</a:t>
            </a:r>
            <a:endParaRPr lang="es-CO" dirty="0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F62F47D7-565E-E44F-8739-8ACD848CE7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527" y="473679"/>
            <a:ext cx="2180713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6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ió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482FDB0-1956-B24A-9FAC-F5BAC86FAB57}"/>
              </a:ext>
            </a:extLst>
          </p:cNvPr>
          <p:cNvSpPr/>
          <p:nvPr userDrawn="1"/>
        </p:nvSpPr>
        <p:spPr>
          <a:xfrm>
            <a:off x="5578475" y="-136525"/>
            <a:ext cx="6783388" cy="7131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711C668F-59A2-4D4C-BB85-FA31A95EA8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78353" y="-136525"/>
            <a:ext cx="6783388" cy="71310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F62300E-9AF7-C744-8810-3D8B01FF0EDA}"/>
              </a:ext>
            </a:extLst>
          </p:cNvPr>
          <p:cNvSpPr/>
          <p:nvPr userDrawn="1"/>
        </p:nvSpPr>
        <p:spPr>
          <a:xfrm>
            <a:off x="2197290" y="5158854"/>
            <a:ext cx="10164695" cy="110725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53"/>
            <a:endParaRPr lang="es-CO"/>
          </a:p>
        </p:txBody>
      </p:sp>
      <p:sp>
        <p:nvSpPr>
          <p:cNvPr id="12" name="Marcador de título 1">
            <a:extLst>
              <a:ext uri="{FF2B5EF4-FFF2-40B4-BE49-F238E27FC236}">
                <a16:creationId xmlns:a16="http://schemas.microsoft.com/office/drawing/2014/main" id="{CBA4ECBA-158E-F64D-AD06-46687ADE7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8867" y="5336273"/>
            <a:ext cx="9063171" cy="820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de la sección</a:t>
            </a:r>
            <a:endParaRPr lang="es-CO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B74B9A36-CCE1-1E4A-91A3-9AB71D15FD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527" y="473679"/>
            <a:ext cx="2180713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4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ión C">
    <p:bg>
      <p:bgPr>
        <a:solidFill>
          <a:srgbClr val="545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8CB1126-B7E9-FB47-BF9C-5C60C4BCC98B}"/>
              </a:ext>
            </a:extLst>
          </p:cNvPr>
          <p:cNvSpPr/>
          <p:nvPr userDrawn="1"/>
        </p:nvSpPr>
        <p:spPr>
          <a:xfrm>
            <a:off x="5213445" y="5786654"/>
            <a:ext cx="6975380" cy="1064526"/>
          </a:xfrm>
          <a:prstGeom prst="rect">
            <a:avLst/>
          </a:prstGeom>
          <a:solidFill>
            <a:srgbClr val="4CBA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53"/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57847C2-6AAA-244D-9DCE-011D70428A54}"/>
              </a:ext>
            </a:extLst>
          </p:cNvPr>
          <p:cNvSpPr/>
          <p:nvPr userDrawn="1"/>
        </p:nvSpPr>
        <p:spPr>
          <a:xfrm>
            <a:off x="3903260" y="4616244"/>
            <a:ext cx="8285565" cy="15525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53"/>
            <a:endParaRPr lang="es-CO"/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FB8719D-715E-23DB-8426-45F130FE1D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8788" y="4858604"/>
            <a:ext cx="7628412" cy="1078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0">
                <a:solidFill>
                  <a:srgbClr val="5454E9"/>
                </a:solidFill>
              </a:defRPr>
            </a:lvl1pPr>
          </a:lstStyle>
          <a:p>
            <a:r>
              <a:rPr lang="es-ES" dirty="0"/>
              <a:t>Título de la sección</a:t>
            </a:r>
            <a:endParaRPr lang="es-CO" dirty="0"/>
          </a:p>
        </p:txBody>
      </p:sp>
      <p:sp>
        <p:nvSpPr>
          <p:cNvPr id="12" name="Marcador de título 1">
            <a:extLst>
              <a:ext uri="{FF2B5EF4-FFF2-40B4-BE49-F238E27FC236}">
                <a16:creationId xmlns:a16="http://schemas.microsoft.com/office/drawing/2014/main" id="{5559A92C-15FD-1442-8D59-E376861021A9}"/>
              </a:ext>
            </a:extLst>
          </p:cNvPr>
          <p:cNvSpPr txBox="1">
            <a:spLocks/>
          </p:cNvSpPr>
          <p:nvPr userDrawn="1"/>
        </p:nvSpPr>
        <p:spPr>
          <a:xfrm>
            <a:off x="5595582" y="6318917"/>
            <a:ext cx="6291617" cy="453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rgbClr val="5454E9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sz="1800" dirty="0">
                <a:solidFill>
                  <a:schemeClr val="bg1"/>
                </a:solidFill>
              </a:rPr>
              <a:t>Clic para agregar texto</a:t>
            </a:r>
            <a:endParaRPr lang="es-CO" sz="1800" dirty="0">
              <a:solidFill>
                <a:schemeClr val="bg1"/>
              </a:solidFill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52037DCC-E2DE-0B44-2521-641F542A4D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291" y="592095"/>
            <a:ext cx="2374507" cy="99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9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ítulo 6">
            <a:extLst>
              <a:ext uri="{FF2B5EF4-FFF2-40B4-BE49-F238E27FC236}">
                <a16:creationId xmlns:a16="http://schemas.microsoft.com/office/drawing/2014/main" id="{3FF99415-B0C8-1241-95EA-F97AD3EB8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75883"/>
            <a:ext cx="47007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605" r:id="rId1"/>
    <p:sldLayoutId id="2147494685" r:id="rId2"/>
    <p:sldLayoutId id="2147494686" r:id="rId3"/>
    <p:sldLayoutId id="2147494687" r:id="rId4"/>
    <p:sldLayoutId id="2147494688" r:id="rId5"/>
    <p:sldLayoutId id="2147494689" r:id="rId6"/>
  </p:sldLayoutIdLst>
  <p:hf hdr="0"/>
  <p:txStyles>
    <p:titleStyle>
      <a:lvl1pPr algn="l" defTabSz="608013" rtl="0" eaLnBrk="1" fontAlgn="base" hangingPunct="1">
        <a:spcBef>
          <a:spcPct val="0"/>
        </a:spcBef>
        <a:spcAft>
          <a:spcPct val="0"/>
        </a:spcAft>
        <a:defRPr sz="2400" b="0" kern="1200" baseline="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608013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A0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608013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A0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608013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A0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608013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A0"/>
          </a:solidFill>
          <a:latin typeface="Arial" charset="0"/>
          <a:ea typeface="ＭＳ Ｐゴシック" charset="0"/>
          <a:cs typeface="ＭＳ Ｐゴシック" charset="0"/>
        </a:defRPr>
      </a:lvl5pPr>
      <a:lvl6pPr marL="608853" algn="l" defTabSz="608853" rtl="0" eaLnBrk="1" fontAlgn="base" hangingPunct="1">
        <a:spcBef>
          <a:spcPct val="0"/>
        </a:spcBef>
        <a:spcAft>
          <a:spcPct val="0"/>
        </a:spcAft>
        <a:defRPr sz="2700">
          <a:solidFill>
            <a:srgbClr val="0033A0"/>
          </a:solidFill>
          <a:latin typeface="Arial" charset="0"/>
          <a:ea typeface="ＭＳ Ｐゴシック" charset="0"/>
          <a:cs typeface="ＭＳ Ｐゴシック" charset="0"/>
        </a:defRPr>
      </a:lvl6pPr>
      <a:lvl7pPr marL="1217706" algn="l" defTabSz="608853" rtl="0" eaLnBrk="1" fontAlgn="base" hangingPunct="1">
        <a:spcBef>
          <a:spcPct val="0"/>
        </a:spcBef>
        <a:spcAft>
          <a:spcPct val="0"/>
        </a:spcAft>
        <a:defRPr sz="2700">
          <a:solidFill>
            <a:srgbClr val="0033A0"/>
          </a:solidFill>
          <a:latin typeface="Arial" charset="0"/>
          <a:ea typeface="ＭＳ Ｐゴシック" charset="0"/>
          <a:cs typeface="ＭＳ Ｐゴシック" charset="0"/>
        </a:defRPr>
      </a:lvl7pPr>
      <a:lvl8pPr marL="1826560" algn="l" defTabSz="608853" rtl="0" eaLnBrk="1" fontAlgn="base" hangingPunct="1">
        <a:spcBef>
          <a:spcPct val="0"/>
        </a:spcBef>
        <a:spcAft>
          <a:spcPct val="0"/>
        </a:spcAft>
        <a:defRPr sz="2700">
          <a:solidFill>
            <a:srgbClr val="0033A0"/>
          </a:solidFill>
          <a:latin typeface="Arial" charset="0"/>
          <a:ea typeface="ＭＳ Ｐゴシック" charset="0"/>
          <a:cs typeface="ＭＳ Ｐゴシック" charset="0"/>
        </a:defRPr>
      </a:lvl8pPr>
      <a:lvl9pPr marL="2435413" algn="l" defTabSz="608853" rtl="0" eaLnBrk="1" fontAlgn="base" hangingPunct="1">
        <a:spcBef>
          <a:spcPct val="0"/>
        </a:spcBef>
        <a:spcAft>
          <a:spcPct val="0"/>
        </a:spcAft>
        <a:defRPr sz="2700">
          <a:solidFill>
            <a:srgbClr val="0033A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455613" indent="-455613" algn="l" defTabSz="608013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Font typeface="Arial" charset="0"/>
        <a:defRPr sz="1200" kern="1200">
          <a:solidFill>
            <a:srgbClr val="676767"/>
          </a:solidFill>
          <a:latin typeface="+mn-lt"/>
          <a:ea typeface="ＭＳ Ｐゴシック" charset="0"/>
          <a:cs typeface="ＭＳ Ｐゴシック" charset="0"/>
        </a:defRPr>
      </a:lvl1pPr>
      <a:lvl2pPr marL="230188" indent="-230188" algn="l" defTabSz="608013" rtl="0" eaLnBrk="1" fontAlgn="base" hangingPunct="1">
        <a:lnSpc>
          <a:spcPct val="130000"/>
        </a:lnSpc>
        <a:spcBef>
          <a:spcPts val="300"/>
        </a:spcBef>
        <a:spcAft>
          <a:spcPct val="0"/>
        </a:spcAft>
        <a:buClr>
          <a:srgbClr val="E3E829"/>
        </a:buClr>
        <a:buSzPct val="120000"/>
        <a:buFont typeface="Arial" charset="0"/>
        <a:buChar char="•"/>
        <a:defRPr sz="1200" kern="1200">
          <a:solidFill>
            <a:srgbClr val="676767"/>
          </a:solidFill>
          <a:latin typeface="+mn-lt"/>
          <a:ea typeface="ＭＳ Ｐゴシック" charset="0"/>
          <a:cs typeface="+mn-cs"/>
        </a:defRPr>
      </a:lvl2pPr>
      <a:lvl3pPr marL="454025" indent="-223838" algn="l" defTabSz="608013" rtl="0" eaLnBrk="1" fontAlgn="base" hangingPunct="1">
        <a:lnSpc>
          <a:spcPct val="130000"/>
        </a:lnSpc>
        <a:spcBef>
          <a:spcPts val="300"/>
        </a:spcBef>
        <a:spcAft>
          <a:spcPct val="0"/>
        </a:spcAft>
        <a:buClr>
          <a:srgbClr val="0033A0"/>
        </a:buClr>
        <a:buFont typeface="Wingdings" charset="0"/>
        <a:buChar char="§"/>
        <a:defRPr sz="1200" kern="1200">
          <a:solidFill>
            <a:srgbClr val="676767"/>
          </a:solidFill>
          <a:latin typeface="+mn-lt"/>
          <a:ea typeface="ＭＳ Ｐゴシック" charset="0"/>
          <a:cs typeface="+mn-cs"/>
        </a:defRPr>
      </a:lvl3pPr>
      <a:lvl4pPr marL="758825" indent="-303213" algn="l" defTabSz="608013" rtl="0" eaLnBrk="1" fontAlgn="base" hangingPunct="1">
        <a:lnSpc>
          <a:spcPct val="130000"/>
        </a:lnSpc>
        <a:spcBef>
          <a:spcPts val="300"/>
        </a:spcBef>
        <a:spcAft>
          <a:spcPct val="0"/>
        </a:spcAft>
        <a:buClr>
          <a:srgbClr val="00AEC7"/>
        </a:buClr>
        <a:buFont typeface="Lucida Grande" charset="0"/>
        <a:buChar char="‣"/>
        <a:defRPr sz="1200" kern="1200">
          <a:solidFill>
            <a:srgbClr val="676767"/>
          </a:solidFill>
          <a:latin typeface="+mn-lt"/>
          <a:ea typeface="ＭＳ Ｐゴシック" charset="0"/>
          <a:cs typeface="+mn-cs"/>
        </a:defRPr>
      </a:lvl4pPr>
      <a:lvl5pPr marL="985838" indent="-225425" algn="l" defTabSz="608013" rtl="0" eaLnBrk="1" fontAlgn="base" hangingPunct="1">
        <a:lnSpc>
          <a:spcPct val="130000"/>
        </a:lnSpc>
        <a:spcBef>
          <a:spcPts val="300"/>
        </a:spcBef>
        <a:spcAft>
          <a:spcPct val="0"/>
        </a:spcAft>
        <a:buClr>
          <a:schemeClr val="accent1"/>
        </a:buClr>
        <a:buFont typeface="Arial" charset="0"/>
        <a:buChar char="•"/>
        <a:defRPr sz="1200" kern="1200">
          <a:solidFill>
            <a:srgbClr val="676767"/>
          </a:solidFill>
          <a:latin typeface="+mn-lt"/>
          <a:ea typeface="ＭＳ Ｐゴシック" charset="0"/>
          <a:cs typeface="+mn-cs"/>
        </a:defRPr>
      </a:lvl5pPr>
      <a:lvl6pPr marL="3348693" indent="-304427" algn="l" defTabSz="60885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7546" indent="-304427" algn="l" defTabSz="60885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6399" indent="-304427" algn="l" defTabSz="60885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5253" indent="-304427" algn="l" defTabSz="60885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88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853" algn="l" defTabSz="6088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706" algn="l" defTabSz="6088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560" algn="l" defTabSz="6088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413" algn="l" defTabSz="6088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266" algn="l" defTabSz="6088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119" algn="l" defTabSz="6088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973" algn="l" defTabSz="6088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0826" algn="l" defTabSz="6088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48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619" r:id="rId1"/>
    <p:sldLayoutId id="2147494691" r:id="rId2"/>
    <p:sldLayoutId id="2147494690" r:id="rId3"/>
    <p:sldLayoutId id="2147494704" r:id="rId4"/>
    <p:sldLayoutId id="2147494705" r:id="rId5"/>
    <p:sldLayoutId id="2147494755" r:id="rId6"/>
    <p:sldLayoutId id="2147494756" r:id="rId7"/>
    <p:sldLayoutId id="2147494757" r:id="rId8"/>
    <p:sldLayoutId id="2147494758" r:id="rId9"/>
    <p:sldLayoutId id="2147494706" r:id="rId10"/>
    <p:sldLayoutId id="2147494739" r:id="rId11"/>
    <p:sldLayoutId id="2147494740" r:id="rId12"/>
    <p:sldLayoutId id="2147494741" r:id="rId13"/>
    <p:sldLayoutId id="2147494742" r:id="rId14"/>
    <p:sldLayoutId id="2147494743" r:id="rId15"/>
    <p:sldLayoutId id="2147494744" r:id="rId16"/>
    <p:sldLayoutId id="2147494745" r:id="rId17"/>
    <p:sldLayoutId id="2147494746" r:id="rId18"/>
    <p:sldLayoutId id="2147494747" r:id="rId19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980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4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708" r:id="rId1"/>
    <p:sldLayoutId id="2147494709" r:id="rId2"/>
    <p:sldLayoutId id="2147494710" r:id="rId3"/>
    <p:sldLayoutId id="2147494725" r:id="rId4"/>
    <p:sldLayoutId id="2147494726" r:id="rId5"/>
    <p:sldLayoutId id="2147494712" r:id="rId6"/>
    <p:sldLayoutId id="2147494713" r:id="rId7"/>
    <p:sldLayoutId id="2147494714" r:id="rId8"/>
    <p:sldLayoutId id="2147494715" r:id="rId9"/>
    <p:sldLayoutId id="2147494716" r:id="rId10"/>
    <p:sldLayoutId id="2147494717" r:id="rId11"/>
    <p:sldLayoutId id="2147494724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200" b="0" kern="1200">
          <a:solidFill>
            <a:srgbClr val="5454E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CDFC60E-4C0E-6E3F-5770-315572FA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7D6BAA-CCA4-B91F-AA8D-FFEA27B73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13D6B9-3E28-2E90-026E-482728A0D6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B04004-030C-4082-8DEB-B55CD1306013}" type="datetimeFigureOut">
              <a:rPr lang="es-CO" smtClean="0"/>
              <a:t>31/01/2026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5941C5-8161-2594-122E-41EDF054FD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F4C8F6-167E-04F6-09EF-0189FEC79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733969-C861-483E-8623-BF2C044256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511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728" r:id="rId1"/>
    <p:sldLayoutId id="2147494748" r:id="rId2"/>
    <p:sldLayoutId id="2147494749" r:id="rId3"/>
    <p:sldLayoutId id="2147494750" r:id="rId4"/>
    <p:sldLayoutId id="2147494751" r:id="rId5"/>
    <p:sldLayoutId id="2147494752" r:id="rId6"/>
    <p:sldLayoutId id="214749475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F8589-F9C0-9245-A588-BC2436134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43BBDE-2D07-A240-9EA2-354DE608E3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783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894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377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236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281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210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391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73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51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089F8-8584-0B43-A587-BFDACFA32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0479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F60AED-4DD2-1A4D-8D55-DF59C178E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2701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3477B6-9C0E-104B-8814-6613E9D5A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C27C82-14AB-1443-B7C1-B97137AAC4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F38F1F-641B-2342-8E64-607184B35C2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737247" y="6167424"/>
            <a:ext cx="6411722" cy="52228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5281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7E2082-92F1-394E-B7A1-544BBD35A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3557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7F3FF72-2BF1-4D4F-8974-5CCAFA5B0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5751C16-E825-074B-BDAA-78CD3D539F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9499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342734-1BC2-A197-3327-82A9622FD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4958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A1408-D1C4-2850-749C-6BA695477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4240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1C769B-ED55-5D3A-3E2D-68B0C1D41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9633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661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350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598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929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652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B85497-67F0-9547-B207-8D2E392EA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>
              <a:solidFill>
                <a:schemeClr val="tx2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3C7C12-8381-E546-BBC7-A7A3D5BB2A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01600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484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9E3D7DA-B7E2-0841-BA12-737B058036B8}"/>
              </a:ext>
            </a:extLst>
          </p:cNvPr>
          <p:cNvSpPr/>
          <p:nvPr/>
        </p:nvSpPr>
        <p:spPr>
          <a:xfrm>
            <a:off x="-98473" y="3425539"/>
            <a:ext cx="12407704" cy="3566104"/>
          </a:xfrm>
          <a:prstGeom prst="rect">
            <a:avLst/>
          </a:prstGeom>
          <a:solidFill>
            <a:srgbClr val="545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F2847C8-BE20-0D40-8761-10A64CDC4BA8}"/>
              </a:ext>
            </a:extLst>
          </p:cNvPr>
          <p:cNvSpPr/>
          <p:nvPr/>
        </p:nvSpPr>
        <p:spPr>
          <a:xfrm>
            <a:off x="3233738" y="2739683"/>
            <a:ext cx="2658794" cy="30421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5454E9"/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1E636ED-909C-C142-B501-6F8C33D7EFB6}"/>
              </a:ext>
            </a:extLst>
          </p:cNvPr>
          <p:cNvSpPr/>
          <p:nvPr/>
        </p:nvSpPr>
        <p:spPr>
          <a:xfrm>
            <a:off x="6162675" y="2739683"/>
            <a:ext cx="2658794" cy="30421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5454E9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EDB98AC-3E14-1F43-A07D-2CA2469B8380}"/>
              </a:ext>
            </a:extLst>
          </p:cNvPr>
          <p:cNvSpPr/>
          <p:nvPr/>
        </p:nvSpPr>
        <p:spPr>
          <a:xfrm>
            <a:off x="9048751" y="2739683"/>
            <a:ext cx="2658794" cy="30421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5454E9"/>
              </a:solidFill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EB7EF481-EE9F-5B49-8DA2-B091C023F724}"/>
              </a:ext>
            </a:extLst>
          </p:cNvPr>
          <p:cNvSpPr/>
          <p:nvPr/>
        </p:nvSpPr>
        <p:spPr>
          <a:xfrm>
            <a:off x="304801" y="2739683"/>
            <a:ext cx="2658794" cy="30421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5454E9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7F3FF72-2BF1-4D4F-8974-5CCAFA5B0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1FBC1F5-4A24-444C-B6B0-C83C903B145C}"/>
              </a:ext>
            </a:extLst>
          </p:cNvPr>
          <p:cNvSpPr/>
          <p:nvPr/>
        </p:nvSpPr>
        <p:spPr>
          <a:xfrm>
            <a:off x="304801" y="2739683"/>
            <a:ext cx="2658794" cy="689317"/>
          </a:xfrm>
          <a:prstGeom prst="rect">
            <a:avLst/>
          </a:prstGeom>
          <a:solidFill>
            <a:schemeClr val="tx2"/>
          </a:solidFill>
          <a:ln>
            <a:solidFill>
              <a:srgbClr val="5454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5454E9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576919E-A862-A045-9311-1E2E28F7E3BB}"/>
              </a:ext>
            </a:extLst>
          </p:cNvPr>
          <p:cNvSpPr txBox="1"/>
          <p:nvPr/>
        </p:nvSpPr>
        <p:spPr>
          <a:xfrm>
            <a:off x="506437" y="2897945"/>
            <a:ext cx="230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>
                <a:solidFill>
                  <a:schemeClr val="bg1"/>
                </a:solidFill>
              </a:rPr>
              <a:t>Texto A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521DF22F-7178-7D45-B8B3-A7E235136010}"/>
              </a:ext>
            </a:extLst>
          </p:cNvPr>
          <p:cNvSpPr/>
          <p:nvPr/>
        </p:nvSpPr>
        <p:spPr>
          <a:xfrm>
            <a:off x="3230881" y="2739683"/>
            <a:ext cx="2658794" cy="689317"/>
          </a:xfrm>
          <a:prstGeom prst="rect">
            <a:avLst/>
          </a:prstGeom>
          <a:solidFill>
            <a:schemeClr val="accent2"/>
          </a:solidFill>
          <a:ln>
            <a:solidFill>
              <a:srgbClr val="E4E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5454E9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D569331-DC35-F24D-B0F9-CC987DBA4B37}"/>
              </a:ext>
            </a:extLst>
          </p:cNvPr>
          <p:cNvSpPr txBox="1"/>
          <p:nvPr/>
        </p:nvSpPr>
        <p:spPr>
          <a:xfrm>
            <a:off x="3432517" y="2897945"/>
            <a:ext cx="230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/>
              <a:t>Texto B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40598FB6-C1FA-7249-964B-4A471A49C6B6}"/>
              </a:ext>
            </a:extLst>
          </p:cNvPr>
          <p:cNvSpPr/>
          <p:nvPr/>
        </p:nvSpPr>
        <p:spPr>
          <a:xfrm>
            <a:off x="6142894" y="2739683"/>
            <a:ext cx="2658794" cy="689317"/>
          </a:xfrm>
          <a:prstGeom prst="rect">
            <a:avLst/>
          </a:prstGeom>
          <a:solidFill>
            <a:schemeClr val="accent3"/>
          </a:solidFill>
          <a:ln>
            <a:solidFill>
              <a:srgbClr val="E968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5454E9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CC77C79-947F-184D-A0CA-DFB439C40C43}"/>
              </a:ext>
            </a:extLst>
          </p:cNvPr>
          <p:cNvSpPr txBox="1"/>
          <p:nvPr/>
        </p:nvSpPr>
        <p:spPr>
          <a:xfrm>
            <a:off x="6344530" y="2897945"/>
            <a:ext cx="230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>
                <a:solidFill>
                  <a:schemeClr val="bg1"/>
                </a:solidFill>
              </a:rPr>
              <a:t>Texto C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8C26D94F-7949-664D-BE7D-DBC3C22CC016}"/>
              </a:ext>
            </a:extLst>
          </p:cNvPr>
          <p:cNvSpPr/>
          <p:nvPr/>
        </p:nvSpPr>
        <p:spPr>
          <a:xfrm>
            <a:off x="9040839" y="2739683"/>
            <a:ext cx="2658794" cy="689317"/>
          </a:xfrm>
          <a:prstGeom prst="rect">
            <a:avLst/>
          </a:prstGeom>
          <a:solidFill>
            <a:schemeClr val="accent1"/>
          </a:solidFill>
          <a:ln>
            <a:solidFill>
              <a:srgbClr val="4CB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5454E9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0BE73FE-0974-C24C-9778-D01D05FE46F1}"/>
              </a:ext>
            </a:extLst>
          </p:cNvPr>
          <p:cNvSpPr txBox="1"/>
          <p:nvPr/>
        </p:nvSpPr>
        <p:spPr>
          <a:xfrm>
            <a:off x="9242475" y="2897945"/>
            <a:ext cx="230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>
                <a:solidFill>
                  <a:schemeClr val="bg1"/>
                </a:solidFill>
              </a:rPr>
              <a:t>Texto D</a:t>
            </a:r>
          </a:p>
        </p:txBody>
      </p:sp>
    </p:spTree>
    <p:extLst>
      <p:ext uri="{BB962C8B-B14F-4D97-AF65-F5344CB8AC3E}">
        <p14:creationId xmlns:p14="http://schemas.microsoft.com/office/powerpoint/2010/main" val="1610897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C065E7-CB8D-7740-9527-6F81ED002A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90819A9C-2EE4-1F4D-BECF-7D740E80D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3670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2577E5-BE47-8A4A-A0AB-541EB4C08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6F301E-F981-434C-B22A-D76B00F534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74852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669D9F-C63D-D148-8AC3-7809FC25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A65534-A839-D143-881E-F33071B852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O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18D808F-6B7C-5245-8706-8C83D7460A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291991"/>
              </p:ext>
            </p:extLst>
          </p:nvPr>
        </p:nvGraphicFramePr>
        <p:xfrm>
          <a:off x="7191692" y="803318"/>
          <a:ext cx="4062942" cy="525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59184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25D34E3-7D6B-2145-A139-76369845D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6215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0E5DF95-79BC-FB4D-B502-FF5967A9A0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295188"/>
              </p:ext>
            </p:extLst>
          </p:nvPr>
        </p:nvGraphicFramePr>
        <p:xfrm>
          <a:off x="3876373" y="790074"/>
          <a:ext cx="7446238" cy="5277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56568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02CE5-A05C-2640-BF7B-C0E26065B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A61A86-231D-C044-BBA9-296FA46A23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35FB89C7-5E5E-F548-8FFE-48E6650AD93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7073751" y="152399"/>
            <a:ext cx="4670572" cy="1273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698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02CE5-A05C-2640-BF7B-C0E26065B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A61A86-231D-C044-BBA9-296FA46A23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6832671D-0CDC-8843-B513-BB7925821D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101" r="6101"/>
          <a:stretch/>
        </p:blipFill>
        <p:spPr>
          <a:xfrm>
            <a:off x="6243454" y="-121603"/>
            <a:ext cx="6234747" cy="7101205"/>
          </a:xfrm>
        </p:spPr>
      </p:pic>
    </p:spTree>
    <p:extLst>
      <p:ext uri="{BB962C8B-B14F-4D97-AF65-F5344CB8AC3E}">
        <p14:creationId xmlns:p14="http://schemas.microsoft.com/office/powerpoint/2010/main" val="38798835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B25FD6-8D99-FA44-8FFF-20A942D121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912A55B3-32E9-D243-93B1-63E70FB9F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626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A359A94C-3E48-DC46-93FB-8CC352AB3E2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/>
          <a:stretch/>
        </p:blipFill>
        <p:spPr>
          <a:xfrm>
            <a:off x="5153025" y="-158750"/>
            <a:ext cx="7175500" cy="7175500"/>
          </a:xfr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DCA2B9EE-370D-1E44-B9EB-6C7D79D4B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7CAF51-FE1C-1949-BF2F-CBF94D62D75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79400" y="5583810"/>
            <a:ext cx="5484922" cy="522287"/>
          </a:xfrm>
          <a:prstGeom prst="rect">
            <a:avLst/>
          </a:prstGeom>
        </p:spPr>
        <p:txBody>
          <a:bodyPr/>
          <a:lstStyle/>
          <a:p>
            <a:endParaRPr lang="es-CO" sz="1600" dirty="0">
              <a:solidFill>
                <a:srgbClr val="5454E9"/>
              </a:solidFill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C933C34-69B2-9B44-89F7-B6FC125812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93392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6B3E1D92-0B39-F546-919A-3F22EFBB7B1F}"/>
              </a:ext>
            </a:extLst>
          </p:cNvPr>
          <p:cNvSpPr/>
          <p:nvPr/>
        </p:nvSpPr>
        <p:spPr>
          <a:xfrm>
            <a:off x="6789235" y="513347"/>
            <a:ext cx="4841291" cy="1197282"/>
          </a:xfrm>
          <a:prstGeom prst="rect">
            <a:avLst/>
          </a:prstGeom>
          <a:solidFill>
            <a:schemeClr val="bg1"/>
          </a:solidFill>
          <a:ln w="28575">
            <a:solidFill>
              <a:srgbClr val="5454E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A4A9BE2-527E-B041-8D6B-F7DDEA43F6B4}"/>
              </a:ext>
            </a:extLst>
          </p:cNvPr>
          <p:cNvSpPr/>
          <p:nvPr/>
        </p:nvSpPr>
        <p:spPr>
          <a:xfrm>
            <a:off x="6789235" y="2069431"/>
            <a:ext cx="4841291" cy="1197282"/>
          </a:xfrm>
          <a:prstGeom prst="rect">
            <a:avLst/>
          </a:prstGeom>
          <a:solidFill>
            <a:schemeClr val="bg1"/>
          </a:solidFill>
          <a:ln w="28575">
            <a:solidFill>
              <a:srgbClr val="5454E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94F8835-8E56-6242-8C1B-3A3A8B1766AC}"/>
              </a:ext>
            </a:extLst>
          </p:cNvPr>
          <p:cNvSpPr/>
          <p:nvPr/>
        </p:nvSpPr>
        <p:spPr>
          <a:xfrm>
            <a:off x="6789235" y="3625515"/>
            <a:ext cx="4841291" cy="1197282"/>
          </a:xfrm>
          <a:prstGeom prst="rect">
            <a:avLst/>
          </a:prstGeom>
          <a:solidFill>
            <a:schemeClr val="bg1"/>
          </a:solidFill>
          <a:ln w="28575">
            <a:solidFill>
              <a:srgbClr val="5454E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69F45AE-4205-B24B-B5EF-057E5F12F402}"/>
              </a:ext>
            </a:extLst>
          </p:cNvPr>
          <p:cNvSpPr/>
          <p:nvPr/>
        </p:nvSpPr>
        <p:spPr>
          <a:xfrm>
            <a:off x="6789235" y="5181600"/>
            <a:ext cx="4841291" cy="1197282"/>
          </a:xfrm>
          <a:prstGeom prst="rect">
            <a:avLst/>
          </a:prstGeom>
          <a:solidFill>
            <a:schemeClr val="bg1"/>
          </a:solidFill>
          <a:ln w="28575">
            <a:solidFill>
              <a:srgbClr val="5454E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93D8C2-AB81-A645-A6B8-15F6A545D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B58525-2F69-0343-8C2B-ED470EEB66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455E74E2-BDC7-AE44-8CCC-FE2650BDC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33615" y="648730"/>
            <a:ext cx="936000" cy="936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3EC25154-F79A-FC40-AB18-0A73D777F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33615" y="2184753"/>
            <a:ext cx="936000" cy="936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5B1EFB14-28DC-CB44-A89B-D515693655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33615" y="3806513"/>
            <a:ext cx="936000" cy="93600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C2547335-FFE3-3742-8008-49CFA9BD8E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33615" y="5332020"/>
            <a:ext cx="936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3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2AA72B-D1C7-9F46-ADA5-1E5BAF99B9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B60978D6-7B7F-F440-9F65-EFA855794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26D92D61-9C07-0D43-8937-42C140884A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47160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7EEA4D30-7D18-944C-8ECA-16655CE0AD5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7461" r="7461"/>
          <a:stretch/>
        </p:blipFill>
        <p:spPr/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5180103F-1908-0445-904E-A430B28E6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16990CC-5771-904E-B21D-D5FA2CCBAB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78861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08D91889-625E-E445-B6B7-C9FD72C2D0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/>
        </p:blipFill>
        <p:spPr>
          <a:xfrm>
            <a:off x="5553196" y="-104653"/>
            <a:ext cx="7191254" cy="7191254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C11A1194-8582-EA4D-8C8D-D3A54FF94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102196-45D3-3E4A-9882-C9386D054A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74877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EEE2F-79D4-204E-97B1-8DB810512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334F2D-8FE4-5642-8ED8-003F4A4C6A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52513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30FA259-ED31-8044-9ADB-160F800A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15155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8B590D-3984-614A-B8E4-1BDE38F80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F0333418-F669-3346-8000-01390A0936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5433273"/>
              </p:ext>
            </p:extLst>
          </p:nvPr>
        </p:nvGraphicFramePr>
        <p:xfrm>
          <a:off x="-1122948" y="2518611"/>
          <a:ext cx="9111916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95827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A09DA194-BACA-6449-9BFA-61B5C7474FF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6380" r="6380"/>
          <a:stretch/>
        </p:blipFill>
        <p:spPr>
          <a:xfrm>
            <a:off x="5394181" y="609600"/>
            <a:ext cx="7345554" cy="8420013"/>
          </a:xfr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296BE6E0-EF7A-FA42-962F-E5B8AF99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1A3AB6-9EEB-5E43-8D11-A7094105D8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27892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E5F851F-9735-5541-8161-ADB6A645E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3" name="Pentágono 12">
            <a:extLst>
              <a:ext uri="{FF2B5EF4-FFF2-40B4-BE49-F238E27FC236}">
                <a16:creationId xmlns:a16="http://schemas.microsoft.com/office/drawing/2014/main" id="{25018610-8404-AB4E-A36E-C2D70BD4492D}"/>
              </a:ext>
            </a:extLst>
          </p:cNvPr>
          <p:cNvSpPr/>
          <p:nvPr/>
        </p:nvSpPr>
        <p:spPr>
          <a:xfrm>
            <a:off x="8229600" y="3756075"/>
            <a:ext cx="3587261" cy="731520"/>
          </a:xfrm>
          <a:prstGeom prst="homePlate">
            <a:avLst/>
          </a:prstGeom>
          <a:solidFill>
            <a:srgbClr val="E4EB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Pentágono 13">
            <a:extLst>
              <a:ext uri="{FF2B5EF4-FFF2-40B4-BE49-F238E27FC236}">
                <a16:creationId xmlns:a16="http://schemas.microsoft.com/office/drawing/2014/main" id="{FD54E7AF-EAC1-204A-A64D-49F51EDE8A41}"/>
              </a:ext>
            </a:extLst>
          </p:cNvPr>
          <p:cNvSpPr/>
          <p:nvPr/>
        </p:nvSpPr>
        <p:spPr>
          <a:xfrm>
            <a:off x="5645833" y="3756075"/>
            <a:ext cx="3587261" cy="731520"/>
          </a:xfrm>
          <a:prstGeom prst="homePlate">
            <a:avLst/>
          </a:prstGeom>
          <a:solidFill>
            <a:srgbClr val="865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Pentágono 14">
            <a:extLst>
              <a:ext uri="{FF2B5EF4-FFF2-40B4-BE49-F238E27FC236}">
                <a16:creationId xmlns:a16="http://schemas.microsoft.com/office/drawing/2014/main" id="{E462869B-7184-D742-BFF7-7CD833545874}"/>
              </a:ext>
            </a:extLst>
          </p:cNvPr>
          <p:cNvSpPr/>
          <p:nvPr/>
        </p:nvSpPr>
        <p:spPr>
          <a:xfrm>
            <a:off x="3062068" y="3756075"/>
            <a:ext cx="3245970" cy="731520"/>
          </a:xfrm>
          <a:prstGeom prst="homePlate">
            <a:avLst/>
          </a:prstGeom>
          <a:solidFill>
            <a:srgbClr val="E96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Pentágono 15">
            <a:extLst>
              <a:ext uri="{FF2B5EF4-FFF2-40B4-BE49-F238E27FC236}">
                <a16:creationId xmlns:a16="http://schemas.microsoft.com/office/drawing/2014/main" id="{D3EA08C6-5269-6442-91ED-996F564D8533}"/>
              </a:ext>
            </a:extLst>
          </p:cNvPr>
          <p:cNvSpPr/>
          <p:nvPr/>
        </p:nvSpPr>
        <p:spPr>
          <a:xfrm>
            <a:off x="478301" y="3756075"/>
            <a:ext cx="3108961" cy="731520"/>
          </a:xfrm>
          <a:prstGeom prst="homePlate">
            <a:avLst/>
          </a:prstGeom>
          <a:solidFill>
            <a:srgbClr val="4CB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DAB9528-67AD-C24B-A903-E39598BD118A}"/>
              </a:ext>
            </a:extLst>
          </p:cNvPr>
          <p:cNvSpPr txBox="1"/>
          <p:nvPr/>
        </p:nvSpPr>
        <p:spPr>
          <a:xfrm>
            <a:off x="759655" y="3953022"/>
            <a:ext cx="2700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>
                <a:solidFill>
                  <a:schemeClr val="bg1"/>
                </a:solidFill>
              </a:rPr>
              <a:t>Texto 1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B4093B3-3270-7244-9027-CFCF003C1F70}"/>
              </a:ext>
            </a:extLst>
          </p:cNvPr>
          <p:cNvSpPr txBox="1"/>
          <p:nvPr/>
        </p:nvSpPr>
        <p:spPr>
          <a:xfrm>
            <a:off x="3804290" y="3953022"/>
            <a:ext cx="192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>
                <a:solidFill>
                  <a:schemeClr val="bg1"/>
                </a:solidFill>
              </a:rPr>
              <a:t>Texto 2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F94AFF1-FF23-AC41-8EC9-42EFF9C7EA52}"/>
              </a:ext>
            </a:extLst>
          </p:cNvPr>
          <p:cNvSpPr txBox="1"/>
          <p:nvPr/>
        </p:nvSpPr>
        <p:spPr>
          <a:xfrm>
            <a:off x="6528072" y="3953022"/>
            <a:ext cx="192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>
                <a:solidFill>
                  <a:schemeClr val="bg1"/>
                </a:solidFill>
              </a:rPr>
              <a:t>Texto 3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D8E5975-1CBF-3846-9E57-F3C53288D18A}"/>
              </a:ext>
            </a:extLst>
          </p:cNvPr>
          <p:cNvSpPr txBox="1"/>
          <p:nvPr/>
        </p:nvSpPr>
        <p:spPr>
          <a:xfrm>
            <a:off x="9397218" y="3953022"/>
            <a:ext cx="192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>
                <a:solidFill>
                  <a:srgbClr val="5454E9"/>
                </a:solidFill>
              </a:rPr>
              <a:t>Texto 4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03F2752-F173-004E-9DF2-10DE78433EDA}"/>
              </a:ext>
            </a:extLst>
          </p:cNvPr>
          <p:cNvSpPr txBox="1"/>
          <p:nvPr/>
        </p:nvSpPr>
        <p:spPr>
          <a:xfrm>
            <a:off x="759655" y="4656405"/>
            <a:ext cx="1997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</a:rPr>
              <a:t>Lorem ispum fortem vertum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9A58948-27DA-F246-9150-1CE7AAB6D396}"/>
              </a:ext>
            </a:extLst>
          </p:cNvPr>
          <p:cNvSpPr txBox="1"/>
          <p:nvPr/>
        </p:nvSpPr>
        <p:spPr>
          <a:xfrm>
            <a:off x="3762087" y="4656405"/>
            <a:ext cx="1997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</a:rPr>
              <a:t>Lorem ispum fortem vertum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425D80C-2713-DE45-BFA2-7C52E9A09B11}"/>
              </a:ext>
            </a:extLst>
          </p:cNvPr>
          <p:cNvSpPr txBox="1"/>
          <p:nvPr/>
        </p:nvSpPr>
        <p:spPr>
          <a:xfrm>
            <a:off x="6570275" y="4656405"/>
            <a:ext cx="1997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</a:rPr>
              <a:t>Lorem ispum fortem vertum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CECD94E-FF14-DD4D-A3BF-CE4B2F042471}"/>
              </a:ext>
            </a:extLst>
          </p:cNvPr>
          <p:cNvSpPr txBox="1"/>
          <p:nvPr/>
        </p:nvSpPr>
        <p:spPr>
          <a:xfrm>
            <a:off x="9369083" y="4656405"/>
            <a:ext cx="1997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</a:rPr>
              <a:t>Lorem ispum fortem vertum</a:t>
            </a:r>
          </a:p>
        </p:txBody>
      </p:sp>
    </p:spTree>
    <p:extLst>
      <p:ext uri="{BB962C8B-B14F-4D97-AF65-F5344CB8AC3E}">
        <p14:creationId xmlns:p14="http://schemas.microsoft.com/office/powerpoint/2010/main" val="4240001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5A63E-6CFA-6049-91E6-822D4BA4B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2661F1-208C-6747-9E1F-AD3062B7603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61410" y="4930689"/>
            <a:ext cx="3660465" cy="522287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86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147E6-5844-AF40-AB54-AD042191D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7F8E3D-ADA7-ED4E-BD5B-CDB0C587005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715547" y="30415"/>
            <a:ext cx="6048823" cy="522287"/>
          </a:xfrm>
          <a:prstGeom prst="rect">
            <a:avLst/>
          </a:prstGeom>
        </p:spPr>
        <p:txBody>
          <a:bodyPr/>
          <a:lstStyle/>
          <a:p>
            <a:endParaRPr lang="es-CO" sz="1600" dirty="0">
              <a:solidFill>
                <a:schemeClr val="bg1"/>
              </a:solidFill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C0A108-4385-104C-8610-2092024AF7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4295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21543-7CBE-1F46-8380-199EB9F1B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8622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B051F2AF-DB61-5A42-A367-3F5C2EF624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438" r="2438"/>
          <a:stretch/>
        </p:blipFill>
        <p:spPr>
          <a:xfrm>
            <a:off x="5324475" y="-32068"/>
            <a:ext cx="7037388" cy="7398068"/>
          </a:xfr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F626688F-1DD4-B846-AB1E-DD77CB356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1506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626688F-1DD4-B846-AB1E-DD77CB356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6A17A074-24D0-B946-896B-F1EE15AC13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438" r="2438"/>
          <a:stretch/>
        </p:blipFill>
        <p:spPr>
          <a:xfrm>
            <a:off x="5431348" y="-753"/>
            <a:ext cx="7179752" cy="7547728"/>
          </a:xfrm>
        </p:spPr>
      </p:pic>
    </p:spTree>
    <p:extLst>
      <p:ext uri="{BB962C8B-B14F-4D97-AF65-F5344CB8AC3E}">
        <p14:creationId xmlns:p14="http://schemas.microsoft.com/office/powerpoint/2010/main" val="3057387058"/>
      </p:ext>
    </p:extLst>
  </p:cSld>
  <p:clrMapOvr>
    <a:masterClrMapping/>
  </p:clrMapOvr>
</p:sld>
</file>

<file path=ppt/theme/theme1.xml><?xml version="1.0" encoding="utf-8"?>
<a:theme xmlns:a="http://schemas.openxmlformats.org/drawingml/2006/main" name="Portadas">
  <a:themeElements>
    <a:clrScheme name=" ICESI FINAL">
      <a:dk1>
        <a:srgbClr val="393939"/>
      </a:dk1>
      <a:lt1>
        <a:srgbClr val="FFFFFF"/>
      </a:lt1>
      <a:dk2>
        <a:srgbClr val="5454E9"/>
      </a:dk2>
      <a:lt2>
        <a:srgbClr val="855CF0"/>
      </a:lt2>
      <a:accent1>
        <a:srgbClr val="4CB978"/>
      </a:accent1>
      <a:accent2>
        <a:srgbClr val="E2EB5F"/>
      </a:accent2>
      <a:accent3>
        <a:srgbClr val="F0681A"/>
      </a:accent3>
      <a:accent4>
        <a:srgbClr val="CECFF0"/>
      </a:accent4>
      <a:accent5>
        <a:srgbClr val="5DBD59"/>
      </a:accent5>
      <a:accent6>
        <a:srgbClr val="603800"/>
      </a:accent6>
      <a:hlink>
        <a:srgbClr val="1F1E1C"/>
      </a:hlink>
      <a:folHlink>
        <a:srgbClr val="808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3A0"/>
        </a:solidFill>
        <a:ln>
          <a:noFill/>
        </a:ln>
        <a:effectLst/>
      </a:spPr>
      <a:bodyPr anchor="ctr"/>
      <a:lstStyle>
        <a:defPPr algn="ctr" defTabSz="608853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190C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defRPr dirty="0" err="1" smtClean="0">
            <a:solidFill>
              <a:srgbClr val="686968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776FA3CF-6F80-654A-B731-ABEB9CCBCA91}" vid="{FA1C77B8-9473-0941-BF96-7A398AFE1827}"/>
    </a:ext>
  </a:extLst>
</a:theme>
</file>

<file path=ppt/theme/theme2.xml><?xml version="1.0" encoding="utf-8"?>
<a:theme xmlns:a="http://schemas.openxmlformats.org/drawingml/2006/main" name="Divisiones">
  <a:themeElements>
    <a:clrScheme name=" ICESI FINAL">
      <a:dk1>
        <a:srgbClr val="393939"/>
      </a:dk1>
      <a:lt1>
        <a:srgbClr val="FFFFFF"/>
      </a:lt1>
      <a:dk2>
        <a:srgbClr val="5454E9"/>
      </a:dk2>
      <a:lt2>
        <a:srgbClr val="855CF0"/>
      </a:lt2>
      <a:accent1>
        <a:srgbClr val="4CB978"/>
      </a:accent1>
      <a:accent2>
        <a:srgbClr val="E2EB5F"/>
      </a:accent2>
      <a:accent3>
        <a:srgbClr val="F0681A"/>
      </a:accent3>
      <a:accent4>
        <a:srgbClr val="CECFF0"/>
      </a:accent4>
      <a:accent5>
        <a:srgbClr val="5DBD59"/>
      </a:accent5>
      <a:accent6>
        <a:srgbClr val="603800"/>
      </a:accent6>
      <a:hlink>
        <a:srgbClr val="1F1E1C"/>
      </a:hlink>
      <a:folHlink>
        <a:srgbClr val="808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776FA3CF-6F80-654A-B731-ABEB9CCBCA91}" vid="{FFD4C735-F419-9049-9D02-5A5008C4008B}"/>
    </a:ext>
  </a:extLst>
</a:theme>
</file>

<file path=ppt/theme/theme3.xml><?xml version="1.0" encoding="utf-8"?>
<a:theme xmlns:a="http://schemas.openxmlformats.org/drawingml/2006/main" name="Interiores">
  <a:themeElements>
    <a:clrScheme name=" ICESI FINAL">
      <a:dk1>
        <a:srgbClr val="393939"/>
      </a:dk1>
      <a:lt1>
        <a:srgbClr val="FFFFFF"/>
      </a:lt1>
      <a:dk2>
        <a:srgbClr val="5454E9"/>
      </a:dk2>
      <a:lt2>
        <a:srgbClr val="855CF0"/>
      </a:lt2>
      <a:accent1>
        <a:srgbClr val="4CB978"/>
      </a:accent1>
      <a:accent2>
        <a:srgbClr val="E2EB5F"/>
      </a:accent2>
      <a:accent3>
        <a:srgbClr val="F0681A"/>
      </a:accent3>
      <a:accent4>
        <a:srgbClr val="CECFF0"/>
      </a:accent4>
      <a:accent5>
        <a:srgbClr val="5DBD59"/>
      </a:accent5>
      <a:accent6>
        <a:srgbClr val="603800"/>
      </a:accent6>
      <a:hlink>
        <a:srgbClr val="1F1E1C"/>
      </a:hlink>
      <a:folHlink>
        <a:srgbClr val="808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776FA3CF-6F80-654A-B731-ABEB9CCBCA91}" vid="{174E906E-382C-4B47-9DC5-6371F885CCC2}"/>
    </a:ext>
  </a:extLst>
</a:theme>
</file>

<file path=ppt/theme/theme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6ADCFB-D8B6-4597-B750-4F782D11F82C}">
  <ds:schemaRefs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Portadas</Template>
  <TotalTime>3484</TotalTime>
  <Words>32</Words>
  <Application>Microsoft Office PowerPoint</Application>
  <PresentationFormat>Personalizado</PresentationFormat>
  <Paragraphs>12</Paragraphs>
  <Slides>48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48</vt:i4>
      </vt:variant>
    </vt:vector>
  </HeadingPairs>
  <TitlesOfParts>
    <vt:vector size="58" baseType="lpstr">
      <vt:lpstr>Aptos</vt:lpstr>
      <vt:lpstr>Aptos Display</vt:lpstr>
      <vt:lpstr>Arial</vt:lpstr>
      <vt:lpstr>Calibri</vt:lpstr>
      <vt:lpstr>Lucida Grande</vt:lpstr>
      <vt:lpstr>Wingdings</vt:lpstr>
      <vt:lpstr>Portadas</vt:lpstr>
      <vt:lpstr>Divisiones</vt:lpstr>
      <vt:lpstr>Interiores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subject/>
  <dc:creator>Edison Leon</dc:creator>
  <cp:keywords/>
  <dc:description/>
  <cp:lastModifiedBy>Juan David Benitez Vergara</cp:lastModifiedBy>
  <cp:revision>47</cp:revision>
  <dcterms:created xsi:type="dcterms:W3CDTF">2023-08-29T02:04:03Z</dcterms:created>
  <dcterms:modified xsi:type="dcterms:W3CDTF">2026-01-31T14:04:12Z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_Version">
    <vt:lpwstr/>
  </property>
  <property fmtid="{D5CDD505-2E9C-101B-9397-08002B2CF9AE}" pid="4" name="_Status">
    <vt:lpwstr>Not Started</vt:lpwstr>
  </property>
</Properties>
</file>