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5706171" r:id="rId2"/>
    <p:sldId id="2145706172" r:id="rId3"/>
    <p:sldId id="2145706173" r:id="rId4"/>
    <p:sldId id="2145706174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E9"/>
    <a:srgbClr val="E4EB60"/>
    <a:srgbClr val="E9683B"/>
    <a:srgbClr val="865CF0"/>
    <a:srgbClr val="4CB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5B0A8-207D-497C-8EE8-A2B3618634EA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43FB-6623-4755-A8AB-FB9C94B9EE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391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367CD-35EB-4F17-8EB8-CAD7BE64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D66BD9-9912-4282-BE8A-A61D63EBD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05792-4005-4E4E-A28B-CADC3CE0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3D60C-9028-4455-BCDE-94C7C812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331F8-C07F-4E3B-AB1E-453F99F4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47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9A619-BB1F-42B1-AA66-AADFADF7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75349-6ECF-4770-A3EB-D460B75D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0FAD5-E102-4F9C-ACEF-407AABE1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EF01C1-A3AD-461B-867A-2C2C76B4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97A5EF-1DDF-45F3-9163-21DE57F0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B4DF9C-940E-4F14-9E9B-C4C07F20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33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224BE-CC0D-4F4B-9396-E37C9202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BF9BA-219E-4B70-8E30-05BD9D9D5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9BCE7-05B6-46E5-8A44-1FC25EE0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45513E-AED6-49F3-B909-19ED351D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CD7E4-6C81-4D6F-A7E2-8810EF6B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960B27-D9E5-4091-A2BE-33891A52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1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97208-F146-4990-AB20-264B760C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315EAE-C4F7-4515-9DFA-5420ED1D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A8D0B-0FA4-4E29-AD8C-A73215C6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D9951F-D3BD-4741-B2B0-ECDBD3C4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09D01-33DD-4E77-8AA1-637996B6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42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D6C08D-1597-4B60-B447-DC41004E9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C6C0FC-480A-4B3A-88FC-0A82F4CB9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68BF1-6B03-4FCE-B791-0C7ED5A3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CD7C2-3ED1-4F0C-A973-012D1216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BB89D-F9A2-4C4D-B95F-E03BA394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58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327E5-FA1B-4016-A836-62FE9CA7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9A604-96CF-46EF-BAA8-9A281E78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B87395-91C3-4A80-926E-F9AB531D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FF595-93D5-490B-8BC8-4A12FBB5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75484-9BD7-4F40-89C8-67957C02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17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1198-ED5B-4E1E-96AE-EE7A0B8C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C25E8E-42C7-4F5D-849C-CD12E94E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0607B-232F-492A-9A58-03F3842E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B48496-576A-49FB-AD0B-FBAA7859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CC9864-0727-4022-9B09-F8A24E19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0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770F-CF0E-42A2-947A-2B2E1615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4D703-9F71-4D2B-955B-43F75898A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91CCE4-73FC-4688-96EA-332DC5256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797063-FDA2-446C-BBF2-B95F0AC2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DD5898-02B0-471B-852B-01D9777F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21A187-99D0-49CB-AA88-EEA4CD78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77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D91D0-1F27-4393-AFAC-90993218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27462-A421-4745-8349-6B9000EC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3C035B-ABA4-477D-84E4-0BBA685C5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4BE91B-E476-4901-8C2D-95068C34A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EA7A6E-6C4E-4E0D-981A-3BAE7E0C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5618ED-E8BC-4A77-A5BD-701BFE04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8FE491-E33B-4E35-945B-2BECE64C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58B6B6-8093-434C-AFFF-78D606D0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7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7B723-0B7E-4216-A8D9-33FA1949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CC87A1-7C72-40F1-B726-23B2507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B4730A-30A3-4531-923F-2D95724D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8A0275-FE89-4F31-993A-335FD2CA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48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090AD9-C16B-4BBC-A69D-3260B279DFD2}"/>
              </a:ext>
            </a:extLst>
          </p:cNvPr>
          <p:cNvSpPr txBox="1"/>
          <p:nvPr userDrawn="1"/>
        </p:nvSpPr>
        <p:spPr>
          <a:xfrm>
            <a:off x="6055660" y="3148970"/>
            <a:ext cx="6095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Facultad de Negocios y Economía </a:t>
            </a:r>
          </a:p>
          <a:p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Isaac </a:t>
            </a:r>
            <a:r>
              <a:rPr lang="es-CO" sz="2800" b="1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Gilinski</a:t>
            </a:r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C14CC7-4E96-406A-8C2C-E59678747864}"/>
              </a:ext>
            </a:extLst>
          </p:cNvPr>
          <p:cNvSpPr/>
          <p:nvPr userDrawn="1"/>
        </p:nvSpPr>
        <p:spPr>
          <a:xfrm>
            <a:off x="6136341" y="4090719"/>
            <a:ext cx="6096000" cy="500135"/>
          </a:xfrm>
          <a:prstGeom prst="rect">
            <a:avLst/>
          </a:prstGeom>
          <a:solidFill>
            <a:srgbClr val="E4E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3D7C7B-AD21-41BF-9A75-12E7754E2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09" y="1927711"/>
            <a:ext cx="6095999" cy="620041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4576C57-577C-6F3B-7AEC-9574166E3C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2" b="-1"/>
          <a:stretch/>
        </p:blipFill>
        <p:spPr>
          <a:xfrm>
            <a:off x="9329167" y="6201952"/>
            <a:ext cx="906924" cy="2890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0603EB-489D-56D5-7EFE-7B799CA6F9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6"/>
          <a:stretch/>
        </p:blipFill>
        <p:spPr>
          <a:xfrm>
            <a:off x="10642813" y="6152121"/>
            <a:ext cx="1160915" cy="340162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6DCBEDB-20E9-14CF-1295-6E30F7B37E6E}"/>
              </a:ext>
            </a:extLst>
          </p:cNvPr>
          <p:cNvCxnSpPr>
            <a:cxnSpLocks/>
          </p:cNvCxnSpPr>
          <p:nvPr userDrawn="1"/>
        </p:nvCxnSpPr>
        <p:spPr>
          <a:xfrm>
            <a:off x="10445750" y="6053655"/>
            <a:ext cx="0" cy="5351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9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E331A3-DB59-4791-9277-18FAC3AFC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4981" y="340621"/>
            <a:ext cx="4020897" cy="684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E33B42-5922-4B95-B704-FB17CCDE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5CE1D9-562D-4AD0-AE45-DF77B473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F22DA-1C3A-40DF-B951-8267420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4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E331A3-DB59-4791-9277-18FAC3AFC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4981" y="340621"/>
            <a:ext cx="4020897" cy="684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E33B42-5922-4B95-B704-FB17CCDE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5CE1D9-562D-4AD0-AE45-DF77B473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F22DA-1C3A-40DF-B951-8267420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EED02C1-D170-4E0C-A511-83EAD6993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8166"/>
          <a:stretch/>
        </p:blipFill>
        <p:spPr>
          <a:xfrm>
            <a:off x="10414617" y="2231920"/>
            <a:ext cx="177738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82CF1C-E875-47EB-A9DE-3043C559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25E55-0C90-480C-8CAC-41C49142F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875E9-9F1F-4C09-BA7B-0DFDA12F2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1A21E-0658-4175-AA09-B7116048B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B89A9D-C5BC-4B6F-A2B2-BA55D3F9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808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8E720D-72B1-4F59-A1B8-31744F1A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09" y="1927711"/>
            <a:ext cx="6095999" cy="62004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E92284-F014-4CD5-8EAA-05FF5157C8A4}"/>
              </a:ext>
            </a:extLst>
          </p:cNvPr>
          <p:cNvSpPr txBox="1"/>
          <p:nvPr/>
        </p:nvSpPr>
        <p:spPr>
          <a:xfrm>
            <a:off x="6136341" y="4704752"/>
            <a:ext cx="3646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Enrique Ramírez R. </a:t>
            </a:r>
            <a:r>
              <a:rPr lang="es-CO" sz="1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O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Decano Facultad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41427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CB8E5F6-B718-4F5F-9289-941E8037BFE7}"/>
              </a:ext>
            </a:extLst>
          </p:cNvPr>
          <p:cNvSpPr txBox="1"/>
          <p:nvPr/>
        </p:nvSpPr>
        <p:spPr>
          <a:xfrm>
            <a:off x="4095573" y="1920451"/>
            <a:ext cx="2539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E4EB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Título 1 </a:t>
            </a:r>
            <a:endParaRPr lang="es-CO" sz="4000" dirty="0">
              <a:solidFill>
                <a:srgbClr val="E4EB60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79F37AE-0908-4F60-8FA2-4CAE2967B8F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83441"/>
            <a:ext cx="3601039" cy="54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6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7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530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6318</TotalTime>
  <Words>12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Osorio Cano</dc:creator>
  <cp:lastModifiedBy>Juan David Benitez Vergara</cp:lastModifiedBy>
  <cp:revision>57</cp:revision>
  <dcterms:created xsi:type="dcterms:W3CDTF">2025-10-20T01:36:03Z</dcterms:created>
  <dcterms:modified xsi:type="dcterms:W3CDTF">2026-01-31T15:54:22Z</dcterms:modified>
</cp:coreProperties>
</file>