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85" r:id="rId4"/>
  </p:sldMasterIdLst>
  <p:notesMasterIdLst>
    <p:notesMasterId r:id="rId9"/>
  </p:notesMasterIdLst>
  <p:handoutMasterIdLst>
    <p:handoutMasterId r:id="rId10"/>
  </p:handoutMasterIdLst>
  <p:sldIdLst>
    <p:sldId id="548" r:id="rId5"/>
    <p:sldId id="550" r:id="rId6"/>
    <p:sldId id="549" r:id="rId7"/>
    <p:sldId id="551" r:id="rId8"/>
  </p:sldIdLst>
  <p:sldSz cx="12188825" cy="6858000"/>
  <p:notesSz cx="6858000" cy="9144000"/>
  <p:defaultTextStyle>
    <a:defPPr>
      <a:defRPr lang="en-US"/>
    </a:defPPr>
    <a:lvl1pPr algn="l" defTabSz="608013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608013" indent="-150813" algn="l" defTabSz="608013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1217613" indent="-303213" algn="l" defTabSz="608013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825625" indent="-454025" algn="l" defTabSz="608013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2435225" indent="-606425" algn="l" defTabSz="608013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13A"/>
    <a:srgbClr val="5454E9"/>
    <a:srgbClr val="4CBA79"/>
    <a:srgbClr val="E4EB60"/>
    <a:srgbClr val="E9683B"/>
    <a:srgbClr val="865CF0"/>
    <a:srgbClr val="FF7F00"/>
    <a:srgbClr val="020B0F"/>
    <a:srgbClr val="000000"/>
    <a:srgbClr val="2721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93" autoAdjust="0"/>
    <p:restoredTop sz="95735" autoAdjust="0"/>
  </p:normalViewPr>
  <p:slideViewPr>
    <p:cSldViewPr snapToGrid="0" snapToObjects="1">
      <p:cViewPr varScale="1">
        <p:scale>
          <a:sx n="111" d="100"/>
          <a:sy n="111" d="100"/>
        </p:scale>
        <p:origin x="630" y="9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25" d="100"/>
          <a:sy n="125" d="100"/>
        </p:scale>
        <p:origin x="3480" y="1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088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608853">
              <a:defRPr sz="1200">
                <a:latin typeface="Calibri" charset="0"/>
              </a:defRPr>
            </a:lvl1pPr>
          </a:lstStyle>
          <a:p>
            <a:pPr>
              <a:defRPr/>
            </a:pPr>
            <a:fld id="{C3FEF5C1-BBCC-3D42-B35E-B39626702928}" type="datetime1">
              <a:rPr lang="en-US"/>
              <a:pPr>
                <a:defRPr/>
              </a:pPr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088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608853">
              <a:defRPr sz="1200">
                <a:latin typeface="Calibri" charset="0"/>
              </a:defRPr>
            </a:lvl1pPr>
          </a:lstStyle>
          <a:p>
            <a:pPr>
              <a:defRPr/>
            </a:pPr>
            <a:fld id="{8A150AC2-2CAD-684B-9F3A-46AC5E45B09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997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088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608853">
              <a:defRPr sz="1200">
                <a:latin typeface="Calibri" charset="0"/>
              </a:defRPr>
            </a:lvl1pPr>
          </a:lstStyle>
          <a:p>
            <a:pPr>
              <a:defRPr/>
            </a:pPr>
            <a:fld id="{D61C9CD6-F72A-9E47-BFED-E6FD178FFA7B}" type="datetime1">
              <a:rPr lang="en-US"/>
              <a:pPr>
                <a:defRPr/>
              </a:pPr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088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608853">
              <a:defRPr sz="1200">
                <a:latin typeface="Calibri" charset="0"/>
              </a:defRPr>
            </a:lvl1pPr>
          </a:lstStyle>
          <a:p>
            <a:pPr>
              <a:defRPr/>
            </a:pPr>
            <a:fld id="{B254687C-0F63-C543-8A00-A10F948442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710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6080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608013" algn="l" defTabSz="6080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217613" algn="l" defTabSz="6080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825625" algn="l" defTabSz="6080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435225" algn="l" defTabSz="6080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3044266" algn="l" defTabSz="60885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3119" algn="l" defTabSz="60885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1973" algn="l" defTabSz="60885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0826" algn="l" defTabSz="60885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150E0CE-EB84-E652-CD29-EB34A5A20D8C}"/>
              </a:ext>
            </a:extLst>
          </p:cNvPr>
          <p:cNvSpPr/>
          <p:nvPr userDrawn="1"/>
        </p:nvSpPr>
        <p:spPr>
          <a:xfrm>
            <a:off x="0" y="1500997"/>
            <a:ext cx="12188825" cy="4500834"/>
          </a:xfrm>
          <a:prstGeom prst="rect">
            <a:avLst/>
          </a:prstGeom>
          <a:solidFill>
            <a:srgbClr val="545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3A07A76-CBC0-1E49-8670-6E1B3AA263E1}"/>
              </a:ext>
            </a:extLst>
          </p:cNvPr>
          <p:cNvSpPr/>
          <p:nvPr userDrawn="1"/>
        </p:nvSpPr>
        <p:spPr>
          <a:xfrm>
            <a:off x="488455" y="2782786"/>
            <a:ext cx="5877176" cy="19826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7DE7DF8D-6479-FE4C-9724-9DC214F30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779" y="3048000"/>
            <a:ext cx="5397633" cy="1467949"/>
          </a:xfrm>
        </p:spPr>
        <p:txBody>
          <a:bodyPr anchor="b">
            <a:noAutofit/>
          </a:bodyPr>
          <a:lstStyle>
            <a:lvl1pPr>
              <a:defRPr sz="3200" b="0">
                <a:solidFill>
                  <a:srgbClr val="5454E9"/>
                </a:solidFill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de la </a:t>
            </a:r>
            <a:r>
              <a:rPr lang="en-US" dirty="0" err="1"/>
              <a:t>presentación</a:t>
            </a:r>
            <a:endParaRPr lang="es-CO" dirty="0"/>
          </a:p>
        </p:txBody>
      </p:sp>
      <p:sp>
        <p:nvSpPr>
          <p:cNvPr id="13" name="Marcador de texto 11">
            <a:extLst>
              <a:ext uri="{FF2B5EF4-FFF2-40B4-BE49-F238E27FC236}">
                <a16:creationId xmlns:a16="http://schemas.microsoft.com/office/drawing/2014/main" id="{68424664-B54D-8AA3-6F33-12416094FBA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6779" y="4942976"/>
            <a:ext cx="3736676" cy="522287"/>
          </a:xfrm>
          <a:prstGeom prst="rect">
            <a:avLst/>
          </a:prstGeom>
        </p:spPr>
        <p:txBody>
          <a:bodyPr anchor="t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s-CO" dirty="0"/>
              <a:t>Subtítulo de la presentación</a:t>
            </a:r>
          </a:p>
        </p:txBody>
      </p:sp>
      <p:pic>
        <p:nvPicPr>
          <p:cNvPr id="3" name="Imagen 2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75A6E217-A288-53B9-DC34-DF639C18FB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054" y="430562"/>
            <a:ext cx="4577761" cy="682607"/>
          </a:xfrm>
          <a:prstGeom prst="rect">
            <a:avLst/>
          </a:prstGeom>
        </p:spPr>
      </p:pic>
      <p:pic>
        <p:nvPicPr>
          <p:cNvPr id="8" name="Imagen 7" descr="Icono&#10;&#10;El contenido generado por IA puede ser incorrecto.">
            <a:extLst>
              <a:ext uri="{FF2B5EF4-FFF2-40B4-BE49-F238E27FC236}">
                <a16:creationId xmlns:a16="http://schemas.microsoft.com/office/drawing/2014/main" id="{B97AC19F-1780-4A2B-2602-F71776CCEB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28526" y="3048000"/>
            <a:ext cx="810133" cy="160310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EC4C647B-A12A-A8C5-D342-066E15EED9D7}"/>
              </a:ext>
            </a:extLst>
          </p:cNvPr>
          <p:cNvSpPr/>
          <p:nvPr userDrawn="1"/>
        </p:nvSpPr>
        <p:spPr>
          <a:xfrm>
            <a:off x="0" y="6001831"/>
            <a:ext cx="12188825" cy="856169"/>
          </a:xfrm>
          <a:prstGeom prst="rect">
            <a:avLst/>
          </a:prstGeom>
          <a:solidFill>
            <a:srgbClr val="A7D1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1632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235861E-BC0D-EA47-B516-5487EB3B1660}"/>
              </a:ext>
            </a:extLst>
          </p:cNvPr>
          <p:cNvSpPr/>
          <p:nvPr userDrawn="1"/>
        </p:nvSpPr>
        <p:spPr>
          <a:xfrm>
            <a:off x="0" y="6001831"/>
            <a:ext cx="12361985" cy="856169"/>
          </a:xfrm>
          <a:prstGeom prst="rect">
            <a:avLst/>
          </a:prstGeom>
          <a:solidFill>
            <a:srgbClr val="545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pic>
        <p:nvPicPr>
          <p:cNvPr id="2" name="Imagen 1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825E4125-D629-EBDD-141A-7F2951D49B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054" y="430562"/>
            <a:ext cx="4577761" cy="682607"/>
          </a:xfrm>
          <a:prstGeom prst="rect">
            <a:avLst/>
          </a:prstGeom>
        </p:spPr>
      </p:pic>
      <p:pic>
        <p:nvPicPr>
          <p:cNvPr id="4" name="Imagen 3" descr="Forma, Cuadrado&#10;&#10;El contenido generado por IA puede ser incorrecto.">
            <a:extLst>
              <a:ext uri="{FF2B5EF4-FFF2-40B4-BE49-F238E27FC236}">
                <a16:creationId xmlns:a16="http://schemas.microsoft.com/office/drawing/2014/main" id="{B3651370-1CFE-2426-EF40-E69F682F5E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80844" y="430561"/>
            <a:ext cx="2016927" cy="682607"/>
          </a:xfrm>
          <a:prstGeom prst="rect">
            <a:avLst/>
          </a:prstGeom>
        </p:spPr>
      </p:pic>
      <p:sp>
        <p:nvSpPr>
          <p:cNvPr id="5" name="Título 6">
            <a:extLst>
              <a:ext uri="{FF2B5EF4-FFF2-40B4-BE49-F238E27FC236}">
                <a16:creationId xmlns:a16="http://schemas.microsoft.com/office/drawing/2014/main" id="{A5A310C5-4CA3-6A5C-4CFA-AA6D5675FE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1" y="1349865"/>
            <a:ext cx="11371383" cy="64774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6" name="Marcador de texto 8">
            <a:extLst>
              <a:ext uri="{FF2B5EF4-FFF2-40B4-BE49-F238E27FC236}">
                <a16:creationId xmlns:a16="http://schemas.microsoft.com/office/drawing/2014/main" id="{F23DB481-7249-9B65-5408-8D18D142EA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01" y="2208628"/>
            <a:ext cx="11371383" cy="3995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02394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a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CD52A48C-3394-3E52-1D6E-A126F1C83673}"/>
              </a:ext>
            </a:extLst>
          </p:cNvPr>
          <p:cNvSpPr/>
          <p:nvPr userDrawn="1"/>
        </p:nvSpPr>
        <p:spPr>
          <a:xfrm>
            <a:off x="0" y="0"/>
            <a:ext cx="12188825" cy="6001831"/>
          </a:xfrm>
          <a:prstGeom prst="rect">
            <a:avLst/>
          </a:prstGeom>
          <a:solidFill>
            <a:srgbClr val="545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61970151-7F8C-91F3-3B9C-65F03513DB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053" y="430562"/>
            <a:ext cx="4577762" cy="68738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5235861E-BC0D-EA47-B516-5487EB3B1660}"/>
              </a:ext>
            </a:extLst>
          </p:cNvPr>
          <p:cNvSpPr/>
          <p:nvPr userDrawn="1"/>
        </p:nvSpPr>
        <p:spPr>
          <a:xfrm>
            <a:off x="0" y="6001831"/>
            <a:ext cx="12188825" cy="856169"/>
          </a:xfrm>
          <a:prstGeom prst="rect">
            <a:avLst/>
          </a:prstGeom>
          <a:solidFill>
            <a:srgbClr val="A7D1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pic>
        <p:nvPicPr>
          <p:cNvPr id="7" name="Imagen 6" descr="Forma, Cuadrado&#10;&#10;El contenido generado por IA puede ser incorrecto.">
            <a:extLst>
              <a:ext uri="{FF2B5EF4-FFF2-40B4-BE49-F238E27FC236}">
                <a16:creationId xmlns:a16="http://schemas.microsoft.com/office/drawing/2014/main" id="{ED18F707-745B-8948-023F-FCD41D66A4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80844" y="430561"/>
            <a:ext cx="2016927" cy="682607"/>
          </a:xfrm>
          <a:prstGeom prst="rect">
            <a:avLst/>
          </a:prstGeom>
        </p:spPr>
      </p:pic>
      <p:sp>
        <p:nvSpPr>
          <p:cNvPr id="8" name="Título 6">
            <a:extLst>
              <a:ext uri="{FF2B5EF4-FFF2-40B4-BE49-F238E27FC236}">
                <a16:creationId xmlns:a16="http://schemas.microsoft.com/office/drawing/2014/main" id="{200F6F1A-9910-8C0C-219C-A9AD6FBF2A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1" y="1349865"/>
            <a:ext cx="11371383" cy="64774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965E689E-A98F-3AE0-79F7-EB51666775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01" y="2208628"/>
            <a:ext cx="11371383" cy="3995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21487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460C177-EA11-3045-A049-2F189482AB41}"/>
              </a:ext>
            </a:extLst>
          </p:cNvPr>
          <p:cNvSpPr/>
          <p:nvPr userDrawn="1"/>
        </p:nvSpPr>
        <p:spPr>
          <a:xfrm>
            <a:off x="5152292" y="-158750"/>
            <a:ext cx="7176233" cy="717452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E33127-8E4E-D94B-AFED-94B91C7AF9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53025" y="-158750"/>
            <a:ext cx="7175500" cy="71755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 sz="2800"/>
            </a:lvl1pPr>
          </a:lstStyle>
          <a:p>
            <a:endParaRPr lang="es-CO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04EF172-71FF-774B-B08F-E545FD3603C8}"/>
              </a:ext>
            </a:extLst>
          </p:cNvPr>
          <p:cNvSpPr/>
          <p:nvPr userDrawn="1"/>
        </p:nvSpPr>
        <p:spPr>
          <a:xfrm>
            <a:off x="-56669" y="-158262"/>
            <a:ext cx="5208961" cy="7174523"/>
          </a:xfrm>
          <a:prstGeom prst="rect">
            <a:avLst/>
          </a:prstGeom>
          <a:solidFill>
            <a:srgbClr val="545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08C8540-D360-0041-AA0A-7C7F456B16E0}"/>
              </a:ext>
            </a:extLst>
          </p:cNvPr>
          <p:cNvSpPr/>
          <p:nvPr userDrawn="1"/>
        </p:nvSpPr>
        <p:spPr>
          <a:xfrm>
            <a:off x="391053" y="1720791"/>
            <a:ext cx="6172892" cy="991739"/>
          </a:xfrm>
          <a:prstGeom prst="rect">
            <a:avLst/>
          </a:prstGeom>
          <a:solidFill>
            <a:srgbClr val="A7D1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lang="es-CO"/>
          </a:p>
        </p:txBody>
      </p:sp>
      <p:sp>
        <p:nvSpPr>
          <p:cNvPr id="15" name="Marcador de texto 11">
            <a:extLst>
              <a:ext uri="{FF2B5EF4-FFF2-40B4-BE49-F238E27FC236}">
                <a16:creationId xmlns:a16="http://schemas.microsoft.com/office/drawing/2014/main" id="{8CEC94B8-E518-5E4B-96B3-807DB56AF8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1053" y="2897411"/>
            <a:ext cx="4056369" cy="522287"/>
          </a:xfrm>
          <a:prstGeom prst="rect">
            <a:avLst/>
          </a:prstGeom>
        </p:spPr>
        <p:txBody>
          <a:bodyPr anchor="t"/>
          <a:lstStyle>
            <a:lvl1pPr marL="455613" marR="0" indent="-455613" algn="l" defTabSz="608013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 b="0">
                <a:solidFill>
                  <a:schemeClr val="bg1"/>
                </a:solidFill>
              </a:defRPr>
            </a:lvl1pPr>
          </a:lstStyle>
          <a:p>
            <a:pPr marL="455613" marR="0" lvl="0" indent="-455613" algn="l" defTabSz="608013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s-CO" dirty="0"/>
              <a:t>Subtítulo de la presentación</a:t>
            </a:r>
          </a:p>
        </p:txBody>
      </p:sp>
      <p:pic>
        <p:nvPicPr>
          <p:cNvPr id="5" name="Imagen 4" descr="Texto&#10;&#10;El contenido generado por IA puede ser incorrecto.">
            <a:extLst>
              <a:ext uri="{FF2B5EF4-FFF2-40B4-BE49-F238E27FC236}">
                <a16:creationId xmlns:a16="http://schemas.microsoft.com/office/drawing/2014/main" id="{166AEA00-21BB-CFA7-586B-8F30924059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053" y="430562"/>
            <a:ext cx="4577762" cy="687380"/>
          </a:xfrm>
          <a:prstGeom prst="rect">
            <a:avLst/>
          </a:prstGeom>
        </p:spPr>
      </p:pic>
      <p:pic>
        <p:nvPicPr>
          <p:cNvPr id="12" name="Imagen 11" descr="Forma&#10;&#10;El contenido generado por IA puede ser incorrecto.">
            <a:extLst>
              <a:ext uri="{FF2B5EF4-FFF2-40B4-BE49-F238E27FC236}">
                <a16:creationId xmlns:a16="http://schemas.microsoft.com/office/drawing/2014/main" id="{D552698B-23ED-4E9A-3F9D-B1D4B7C210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6072" y="4451044"/>
            <a:ext cx="810133" cy="2409803"/>
          </a:xfrm>
          <a:prstGeom prst="rect">
            <a:avLst/>
          </a:prstGeom>
        </p:spPr>
      </p:pic>
      <p:sp>
        <p:nvSpPr>
          <p:cNvPr id="16" name="Marcador de título 1">
            <a:extLst>
              <a:ext uri="{FF2B5EF4-FFF2-40B4-BE49-F238E27FC236}">
                <a16:creationId xmlns:a16="http://schemas.microsoft.com/office/drawing/2014/main" id="{50DDCB32-3A6A-A067-D1CA-0B96354CDA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312" y="1720791"/>
            <a:ext cx="7628412" cy="10781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800" b="0">
                <a:solidFill>
                  <a:srgbClr val="5454E9"/>
                </a:solidFill>
              </a:defRPr>
            </a:lvl1pPr>
          </a:lstStyle>
          <a:p>
            <a:r>
              <a:rPr lang="es-ES" dirty="0"/>
              <a:t>Título de la sección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53783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ítulo 6">
            <a:extLst>
              <a:ext uri="{FF2B5EF4-FFF2-40B4-BE49-F238E27FC236}">
                <a16:creationId xmlns:a16="http://schemas.microsoft.com/office/drawing/2014/main" id="{3FF99415-B0C8-1241-95EA-F97AD3EB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75883"/>
            <a:ext cx="47007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605" r:id="rId1"/>
    <p:sldLayoutId id="2147494685" r:id="rId2"/>
    <p:sldLayoutId id="2147494727" r:id="rId3"/>
    <p:sldLayoutId id="2147494687" r:id="rId4"/>
  </p:sldLayoutIdLst>
  <p:hf hdr="0"/>
  <p:txStyles>
    <p:titleStyle>
      <a:lvl1pPr algn="l" defTabSz="608013" rtl="0" eaLnBrk="1" fontAlgn="base" hangingPunct="1">
        <a:spcBef>
          <a:spcPct val="0"/>
        </a:spcBef>
        <a:spcAft>
          <a:spcPct val="0"/>
        </a:spcAft>
        <a:defRPr sz="2400" b="0" kern="1200" baseline="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defTabSz="608013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608013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608013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608013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5pPr>
      <a:lvl6pPr marL="608853" algn="l" defTabSz="608853" rtl="0" eaLnBrk="1" fontAlgn="base" hangingPunct="1">
        <a:spcBef>
          <a:spcPct val="0"/>
        </a:spcBef>
        <a:spcAft>
          <a:spcPct val="0"/>
        </a:spcAft>
        <a:defRPr sz="2700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6pPr>
      <a:lvl7pPr marL="1217706" algn="l" defTabSz="608853" rtl="0" eaLnBrk="1" fontAlgn="base" hangingPunct="1">
        <a:spcBef>
          <a:spcPct val="0"/>
        </a:spcBef>
        <a:spcAft>
          <a:spcPct val="0"/>
        </a:spcAft>
        <a:defRPr sz="2700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7pPr>
      <a:lvl8pPr marL="1826560" algn="l" defTabSz="608853" rtl="0" eaLnBrk="1" fontAlgn="base" hangingPunct="1">
        <a:spcBef>
          <a:spcPct val="0"/>
        </a:spcBef>
        <a:spcAft>
          <a:spcPct val="0"/>
        </a:spcAft>
        <a:defRPr sz="2700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8pPr>
      <a:lvl9pPr marL="2435413" algn="l" defTabSz="608853" rtl="0" eaLnBrk="1" fontAlgn="base" hangingPunct="1">
        <a:spcBef>
          <a:spcPct val="0"/>
        </a:spcBef>
        <a:spcAft>
          <a:spcPct val="0"/>
        </a:spcAft>
        <a:defRPr sz="2700">
          <a:solidFill>
            <a:srgbClr val="0033A0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455613" indent="-455613" algn="l" defTabSz="608013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Font typeface="Arial" charset="0"/>
        <a:defRPr sz="1200" kern="1200">
          <a:solidFill>
            <a:srgbClr val="676767"/>
          </a:solidFill>
          <a:latin typeface="+mn-lt"/>
          <a:ea typeface="ＭＳ Ｐゴシック" charset="0"/>
          <a:cs typeface="ＭＳ Ｐゴシック" charset="0"/>
        </a:defRPr>
      </a:lvl1pPr>
      <a:lvl2pPr marL="230188" indent="-230188" algn="l" defTabSz="608013" rtl="0" eaLnBrk="1" fontAlgn="base" hangingPunct="1">
        <a:lnSpc>
          <a:spcPct val="130000"/>
        </a:lnSpc>
        <a:spcBef>
          <a:spcPts val="300"/>
        </a:spcBef>
        <a:spcAft>
          <a:spcPct val="0"/>
        </a:spcAft>
        <a:buClr>
          <a:srgbClr val="E3E829"/>
        </a:buClr>
        <a:buSzPct val="120000"/>
        <a:buFont typeface="Arial" charset="0"/>
        <a:buChar char="•"/>
        <a:defRPr sz="1200" kern="1200">
          <a:solidFill>
            <a:srgbClr val="676767"/>
          </a:solidFill>
          <a:latin typeface="+mn-lt"/>
          <a:ea typeface="ＭＳ Ｐゴシック" charset="0"/>
          <a:cs typeface="+mn-cs"/>
        </a:defRPr>
      </a:lvl2pPr>
      <a:lvl3pPr marL="454025" indent="-223838" algn="l" defTabSz="608013" rtl="0" eaLnBrk="1" fontAlgn="base" hangingPunct="1">
        <a:lnSpc>
          <a:spcPct val="130000"/>
        </a:lnSpc>
        <a:spcBef>
          <a:spcPts val="300"/>
        </a:spcBef>
        <a:spcAft>
          <a:spcPct val="0"/>
        </a:spcAft>
        <a:buClr>
          <a:srgbClr val="0033A0"/>
        </a:buClr>
        <a:buFont typeface="Wingdings" charset="0"/>
        <a:buChar char="§"/>
        <a:defRPr sz="1200" kern="1200">
          <a:solidFill>
            <a:srgbClr val="676767"/>
          </a:solidFill>
          <a:latin typeface="+mn-lt"/>
          <a:ea typeface="ＭＳ Ｐゴシック" charset="0"/>
          <a:cs typeface="+mn-cs"/>
        </a:defRPr>
      </a:lvl3pPr>
      <a:lvl4pPr marL="758825" indent="-303213" algn="l" defTabSz="608013" rtl="0" eaLnBrk="1" fontAlgn="base" hangingPunct="1">
        <a:lnSpc>
          <a:spcPct val="130000"/>
        </a:lnSpc>
        <a:spcBef>
          <a:spcPts val="300"/>
        </a:spcBef>
        <a:spcAft>
          <a:spcPct val="0"/>
        </a:spcAft>
        <a:buClr>
          <a:srgbClr val="00AEC7"/>
        </a:buClr>
        <a:buFont typeface="Lucida Grande" charset="0"/>
        <a:buChar char="‣"/>
        <a:defRPr sz="1200" kern="1200">
          <a:solidFill>
            <a:srgbClr val="676767"/>
          </a:solidFill>
          <a:latin typeface="+mn-lt"/>
          <a:ea typeface="ＭＳ Ｐゴシック" charset="0"/>
          <a:cs typeface="+mn-cs"/>
        </a:defRPr>
      </a:lvl4pPr>
      <a:lvl5pPr marL="985838" indent="-225425" algn="l" defTabSz="608013" rtl="0" eaLnBrk="1" fontAlgn="base" hangingPunct="1">
        <a:lnSpc>
          <a:spcPct val="130000"/>
        </a:lnSpc>
        <a:spcBef>
          <a:spcPts val="300"/>
        </a:spcBef>
        <a:spcAft>
          <a:spcPct val="0"/>
        </a:spcAft>
        <a:buClr>
          <a:schemeClr val="accent1"/>
        </a:buClr>
        <a:buFont typeface="Arial" charset="0"/>
        <a:buChar char="•"/>
        <a:defRPr sz="1200" kern="1200">
          <a:solidFill>
            <a:srgbClr val="676767"/>
          </a:solidFill>
          <a:latin typeface="+mn-lt"/>
          <a:ea typeface="ＭＳ Ｐゴシック" charset="0"/>
          <a:cs typeface="+mn-cs"/>
        </a:defRPr>
      </a:lvl5pPr>
      <a:lvl6pPr marL="3348693" indent="-304427" algn="l" defTabSz="60885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7546" indent="-304427" algn="l" defTabSz="60885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6399" indent="-304427" algn="l" defTabSz="60885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5253" indent="-304427" algn="l" defTabSz="60885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853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706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560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413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266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119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1973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0826" algn="l" defTabSz="60885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F8589-F9C0-9245-A588-BC2436134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43BBDE-2D07-A240-9EA2-354DE608E3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78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A5214529-0364-64BD-7D5A-E118B77EA1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717" y="3019059"/>
            <a:ext cx="4056369" cy="522287"/>
          </a:xfrm>
        </p:spPr>
        <p:txBody>
          <a:bodyPr/>
          <a:lstStyle/>
          <a:p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49FF727-900C-341F-54CB-C22ADC6C4C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Marcador de título 1">
            <a:extLst>
              <a:ext uri="{FF2B5EF4-FFF2-40B4-BE49-F238E27FC236}">
                <a16:creationId xmlns:a16="http://schemas.microsoft.com/office/drawing/2014/main" id="{B14E925B-490A-094C-7EC6-7F227CA36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312" y="1720791"/>
            <a:ext cx="7628412" cy="10781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800" b="0">
                <a:solidFill>
                  <a:srgbClr val="5454E9"/>
                </a:solidFill>
              </a:defRPr>
            </a:lvl1pPr>
          </a:lstStyle>
          <a:p>
            <a:r>
              <a:rPr lang="es-ES" dirty="0"/>
              <a:t>Título de la sección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763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6">
            <a:extLst>
              <a:ext uri="{FF2B5EF4-FFF2-40B4-BE49-F238E27FC236}">
                <a16:creationId xmlns:a16="http://schemas.microsoft.com/office/drawing/2014/main" id="{078809AC-3453-E6BE-F912-6BBF29ADAD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1" y="1349865"/>
            <a:ext cx="11371383" cy="64774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6" name="Marcador de texto 8">
            <a:extLst>
              <a:ext uri="{FF2B5EF4-FFF2-40B4-BE49-F238E27FC236}">
                <a16:creationId xmlns:a16="http://schemas.microsoft.com/office/drawing/2014/main" id="{02D7A5C1-C624-2BB6-E452-32CE4EA34E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01" y="2208628"/>
            <a:ext cx="11371383" cy="3995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45281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6">
            <a:extLst>
              <a:ext uri="{FF2B5EF4-FFF2-40B4-BE49-F238E27FC236}">
                <a16:creationId xmlns:a16="http://schemas.microsoft.com/office/drawing/2014/main" id="{14824E97-DCA1-DB73-F61A-D56370C271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1" y="1349865"/>
            <a:ext cx="11371383" cy="64774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Marcador de texto 8">
            <a:extLst>
              <a:ext uri="{FF2B5EF4-FFF2-40B4-BE49-F238E27FC236}">
                <a16:creationId xmlns:a16="http://schemas.microsoft.com/office/drawing/2014/main" id="{962CEE61-450F-1B77-F0E3-AE51EE9F42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01" y="2208628"/>
            <a:ext cx="11371383" cy="3995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>
                <a:solidFill>
                  <a:schemeClr val="bg1"/>
                </a:solidFill>
              </a:rPr>
              <a:t>Haga clic para modificar los estilos de texto del patrón</a:t>
            </a:r>
          </a:p>
          <a:p>
            <a:pPr lvl="1"/>
            <a:r>
              <a:rPr lang="es-ES" dirty="0">
                <a:solidFill>
                  <a:schemeClr val="bg1"/>
                </a:solidFill>
              </a:rPr>
              <a:t>Segundo nivel</a:t>
            </a:r>
          </a:p>
          <a:p>
            <a:pPr lvl="2"/>
            <a:r>
              <a:rPr lang="es-ES" dirty="0">
                <a:solidFill>
                  <a:schemeClr val="bg1"/>
                </a:solidFill>
              </a:rPr>
              <a:t>Tercer nivel</a:t>
            </a:r>
          </a:p>
          <a:p>
            <a:pPr lvl="3"/>
            <a:r>
              <a:rPr lang="es-ES" dirty="0">
                <a:solidFill>
                  <a:schemeClr val="bg1"/>
                </a:solidFill>
              </a:rPr>
              <a:t>Cuarto nivel</a:t>
            </a:r>
          </a:p>
          <a:p>
            <a:pPr lvl="4"/>
            <a:r>
              <a:rPr lang="es-ES" dirty="0">
                <a:solidFill>
                  <a:schemeClr val="bg1"/>
                </a:solidFill>
              </a:rPr>
              <a:t>Quinto nivel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0313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s">
  <a:themeElements>
    <a:clrScheme name=" ICESI FINAL">
      <a:dk1>
        <a:srgbClr val="393939"/>
      </a:dk1>
      <a:lt1>
        <a:srgbClr val="FFFFFF"/>
      </a:lt1>
      <a:dk2>
        <a:srgbClr val="5454E9"/>
      </a:dk2>
      <a:lt2>
        <a:srgbClr val="855CF0"/>
      </a:lt2>
      <a:accent1>
        <a:srgbClr val="4CB978"/>
      </a:accent1>
      <a:accent2>
        <a:srgbClr val="E2EB5F"/>
      </a:accent2>
      <a:accent3>
        <a:srgbClr val="F0681A"/>
      </a:accent3>
      <a:accent4>
        <a:srgbClr val="CECFF0"/>
      </a:accent4>
      <a:accent5>
        <a:srgbClr val="5DBD59"/>
      </a:accent5>
      <a:accent6>
        <a:srgbClr val="603800"/>
      </a:accent6>
      <a:hlink>
        <a:srgbClr val="1F1E1C"/>
      </a:hlink>
      <a:folHlink>
        <a:srgbClr val="808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3A0"/>
        </a:solidFill>
        <a:ln>
          <a:noFill/>
        </a:ln>
        <a:effectLst/>
      </a:spPr>
      <a:bodyPr anchor="ctr"/>
      <a:lstStyle>
        <a:defPPr algn="ctr" defTabSz="608853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3190CF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dirty="0" err="1" smtClean="0">
            <a:solidFill>
              <a:srgbClr val="686968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4" id="{776FA3CF-6F80-654A-B731-ABEB9CCBCA91}" vid="{FA1C77B8-9473-0941-BF96-7A398AFE18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6ADCFB-D8B6-4597-B750-4F782D11F82C}">
  <ds:schemaRefs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Portadas</Template>
  <TotalTime>681</TotalTime>
  <Words>48</Words>
  <Application>Microsoft Office PowerPoint</Application>
  <PresentationFormat>Personalizado</PresentationFormat>
  <Paragraphs>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Lucida Grande</vt:lpstr>
      <vt:lpstr>Wingdings</vt:lpstr>
      <vt:lpstr>Portadas</vt:lpstr>
      <vt:lpstr>Presentación de PowerPoint</vt:lpstr>
      <vt:lpstr>Título de la sección</vt:lpstr>
      <vt:lpstr>Título de la diapositiva</vt:lpstr>
      <vt:lpstr>Título de la diapositiva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subject/>
  <dc:creator>Edison Leon</dc:creator>
  <cp:keywords/>
  <dc:description/>
  <cp:lastModifiedBy>Juan David Benitez Vergara</cp:lastModifiedBy>
  <cp:revision>43</cp:revision>
  <dcterms:created xsi:type="dcterms:W3CDTF">2023-08-29T02:04:03Z</dcterms:created>
  <dcterms:modified xsi:type="dcterms:W3CDTF">2026-01-15T19:51:36Z</dcterms:modified>
  <cp:category/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  <property fmtid="{D5CDD505-2E9C-101B-9397-08002B2CF9AE}" pid="3" name="_Version">
    <vt:lpwstr/>
  </property>
  <property fmtid="{D5CDD505-2E9C-101B-9397-08002B2CF9AE}" pid="4" name="_Status">
    <vt:lpwstr>Not Started</vt:lpwstr>
  </property>
</Properties>
</file>